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22A2"/>
    <a:srgbClr val="4510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40"/>
    <p:restoredTop sz="95226" autoAdjust="0"/>
  </p:normalViewPr>
  <p:slideViewPr>
    <p:cSldViewPr snapToGrid="0" snapToObjects="1">
      <p:cViewPr>
        <p:scale>
          <a:sx n="81" d="100"/>
          <a:sy n="81" d="100"/>
        </p:scale>
        <p:origin x="72" y="72"/>
      </p:cViewPr>
      <p:guideLst/>
    </p:cSldViewPr>
  </p:slideViewPr>
  <p:notesTextViewPr>
    <p:cViewPr>
      <p:scale>
        <a:sx n="1" d="1"/>
        <a:sy n="1" d="1"/>
      </p:scale>
      <p:origin x="0" y="0"/>
    </p:cViewPr>
  </p:notesTextViewPr>
  <p:notesViewPr>
    <p:cSldViewPr snapToGrid="0" snapToObjects="1">
      <p:cViewPr varScale="1">
        <p:scale>
          <a:sx n="95" d="100"/>
          <a:sy n="95" d="100"/>
        </p:scale>
        <p:origin x="2512"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5CB547-D8BB-5C48-8462-FD0CB901A9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2683E5D-00DF-F041-A84B-D6F1E6295ED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8AD2FAF-765D-6846-A312-8C06935AFDF0}" type="datetimeFigureOut">
              <a:rPr lang="en-US"/>
              <a:pPr>
                <a:defRPr/>
              </a:pPr>
              <a:t>6/8/2022</a:t>
            </a:fld>
            <a:endParaRPr lang="en-US"/>
          </a:p>
        </p:txBody>
      </p:sp>
      <p:sp>
        <p:nvSpPr>
          <p:cNvPr id="4" name="Footer Placeholder 3">
            <a:extLst>
              <a:ext uri="{FF2B5EF4-FFF2-40B4-BE49-F238E27FC236}">
                <a16:creationId xmlns:a16="http://schemas.microsoft.com/office/drawing/2014/main" id="{6E55CACD-274B-DE4E-99EE-46077CD0BC9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ASCCC Academic Academy 2020</a:t>
            </a:r>
          </a:p>
        </p:txBody>
      </p:sp>
      <p:sp>
        <p:nvSpPr>
          <p:cNvPr id="5" name="Slide Number Placeholder 4">
            <a:extLst>
              <a:ext uri="{FF2B5EF4-FFF2-40B4-BE49-F238E27FC236}">
                <a16:creationId xmlns:a16="http://schemas.microsoft.com/office/drawing/2014/main" id="{EF1FC012-AC68-714B-9724-7A479BC42B14}"/>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9E528D3A-8730-3D47-837B-1CDE6EE60D1C}"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915D97-8592-FF4E-9875-358BF4973D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BFF2FB98-4577-9543-8172-332ACAD91FC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D5C66B2-EB63-4B41-B931-92AEB6F378C4}" type="datetimeFigureOut">
              <a:rPr lang="en-US"/>
              <a:pPr>
                <a:defRPr/>
              </a:pPr>
              <a:t>6/8/2022</a:t>
            </a:fld>
            <a:endParaRPr lang="en-US"/>
          </a:p>
        </p:txBody>
      </p:sp>
      <p:sp>
        <p:nvSpPr>
          <p:cNvPr id="4" name="Slide Image Placeholder 3">
            <a:extLst>
              <a:ext uri="{FF2B5EF4-FFF2-40B4-BE49-F238E27FC236}">
                <a16:creationId xmlns:a16="http://schemas.microsoft.com/office/drawing/2014/main" id="{6F9F6430-99A5-C04A-A795-F657A572726D}"/>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1A5CFA7-3E9F-FA48-842F-93F2B10560D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10F7AEB-216D-7346-A3DF-4423C420B269}"/>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ASCCC Academic Academy 2020</a:t>
            </a:r>
          </a:p>
        </p:txBody>
      </p:sp>
      <p:sp>
        <p:nvSpPr>
          <p:cNvPr id="7" name="Slide Number Placeholder 6">
            <a:extLst>
              <a:ext uri="{FF2B5EF4-FFF2-40B4-BE49-F238E27FC236}">
                <a16:creationId xmlns:a16="http://schemas.microsoft.com/office/drawing/2014/main" id="{2EF5396A-B27A-3E44-8659-67897C8AAD3C}"/>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8D25D4C-48A4-5546-8507-FA3A683A4EA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How do we strengthen teaching and learning and leading - move from theory to action!?</a:t>
            </a:r>
          </a:p>
        </p:txBody>
      </p:sp>
      <p:sp>
        <p:nvSpPr>
          <p:cNvPr id="4" name="Footer Placeholder 3"/>
          <p:cNvSpPr>
            <a:spLocks noGrp="1"/>
          </p:cNvSpPr>
          <p:nvPr>
            <p:ph type="ftr" sz="quarter" idx="4"/>
          </p:nvPr>
        </p:nvSpPr>
        <p:spPr/>
        <p:txBody>
          <a:bodyPr/>
          <a:lstStyle/>
          <a:p>
            <a:pPr>
              <a:defRPr/>
            </a:pPr>
            <a:r>
              <a:rPr lang="en-US"/>
              <a:t>ASCCC Academic Academy 2020</a:t>
            </a:r>
          </a:p>
        </p:txBody>
      </p:sp>
      <p:sp>
        <p:nvSpPr>
          <p:cNvPr id="5" name="Slide Number Placeholder 4"/>
          <p:cNvSpPr>
            <a:spLocks noGrp="1"/>
          </p:cNvSpPr>
          <p:nvPr>
            <p:ph type="sldNum" sz="quarter" idx="5"/>
          </p:nvPr>
        </p:nvSpPr>
        <p:spPr/>
        <p:txBody>
          <a:bodyPr/>
          <a:lstStyle/>
          <a:p>
            <a:pPr>
              <a:defRPr/>
            </a:pPr>
            <a:fld id="{E8D25D4C-48A4-5546-8507-FA3A683A4EAB}" type="slidenum">
              <a:rPr lang="en-US" altLang="en-US" smtClean="0"/>
              <a:pPr>
                <a:defRPr/>
              </a:pPr>
              <a:t>2</a:t>
            </a:fld>
            <a:endParaRPr lang="en-US" altLang="en-US"/>
          </a:p>
        </p:txBody>
      </p:sp>
    </p:spTree>
    <p:extLst>
      <p:ext uri="{BB962C8B-B14F-4D97-AF65-F5344CB8AC3E}">
        <p14:creationId xmlns:p14="http://schemas.microsoft.com/office/powerpoint/2010/main" val="1039630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CCLC- “definition” of accessibility</a:t>
            </a:r>
          </a:p>
        </p:txBody>
      </p:sp>
      <p:sp>
        <p:nvSpPr>
          <p:cNvPr id="4" name="Footer Placeholder 3"/>
          <p:cNvSpPr>
            <a:spLocks noGrp="1"/>
          </p:cNvSpPr>
          <p:nvPr>
            <p:ph type="ftr" sz="quarter" idx="4"/>
          </p:nvPr>
        </p:nvSpPr>
        <p:spPr/>
        <p:txBody>
          <a:bodyPr/>
          <a:lstStyle/>
          <a:p>
            <a:pPr>
              <a:defRPr/>
            </a:pPr>
            <a:r>
              <a:rPr lang="en-US"/>
              <a:t>ASCCC Academic Academy 2020</a:t>
            </a:r>
          </a:p>
        </p:txBody>
      </p:sp>
      <p:sp>
        <p:nvSpPr>
          <p:cNvPr id="5" name="Slide Number Placeholder 4"/>
          <p:cNvSpPr>
            <a:spLocks noGrp="1"/>
          </p:cNvSpPr>
          <p:nvPr>
            <p:ph type="sldNum" sz="quarter" idx="5"/>
          </p:nvPr>
        </p:nvSpPr>
        <p:spPr/>
        <p:txBody>
          <a:bodyPr/>
          <a:lstStyle/>
          <a:p>
            <a:pPr>
              <a:defRPr/>
            </a:pPr>
            <a:fld id="{E8D25D4C-48A4-5546-8507-FA3A683A4EAB}" type="slidenum">
              <a:rPr lang="en-US" altLang="en-US" smtClean="0"/>
              <a:pPr>
                <a:defRPr/>
              </a:pPr>
              <a:t>3</a:t>
            </a:fld>
            <a:endParaRPr lang="en-US" altLang="en-US"/>
          </a:p>
        </p:txBody>
      </p:sp>
    </p:spTree>
    <p:extLst>
      <p:ext uri="{BB962C8B-B14F-4D97-AF65-F5344CB8AC3E}">
        <p14:creationId xmlns:p14="http://schemas.microsoft.com/office/powerpoint/2010/main" val="3616608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Font typeface="Arial"/>
              <a:buNone/>
            </a:pPr>
            <a:r>
              <a:rPr lang="en-US" sz="1200" dirty="0">
                <a:solidFill>
                  <a:schemeClr val="dk1"/>
                </a:solidFill>
                <a:latin typeface="Calibri"/>
                <a:ea typeface="Calibri"/>
                <a:cs typeface="Calibri"/>
                <a:sym typeface="Calibri"/>
              </a:rPr>
              <a:t>We have survived and managed through the sorrow, the loss, the stress of the violence, racism, a pandemic, natural disasters, and the overwhelming shifts to our lives in this last year and a half. We have also engaged in discussions on addressing IDEAAS throughout our system but now, let’s engage collectively and go deeper…</a:t>
            </a:r>
            <a:endParaRPr lang="en-US" sz="1200" dirty="0">
              <a:solidFill>
                <a:srgbClr val="9900FF"/>
              </a:solidFill>
              <a:latin typeface="Calibri"/>
              <a:ea typeface="Calibri"/>
              <a:cs typeface="Calibri"/>
              <a:sym typeface="Calibri"/>
            </a:endParaRPr>
          </a:p>
          <a:p>
            <a:pPr marL="0" lvl="0" indent="0" algn="l" rtl="0">
              <a:spcBef>
                <a:spcPts val="0"/>
              </a:spcBef>
              <a:spcAft>
                <a:spcPts val="0"/>
              </a:spcAft>
              <a:buClr>
                <a:schemeClr val="dk1"/>
              </a:buClr>
              <a:buFont typeface="Arial"/>
              <a:buNone/>
            </a:pPr>
            <a:r>
              <a:rPr lang="en-US" sz="1200" dirty="0">
                <a:solidFill>
                  <a:schemeClr val="dk1"/>
                </a:solidFill>
                <a:latin typeface="Calibri"/>
                <a:ea typeface="Calibri"/>
                <a:cs typeface="Calibri"/>
                <a:sym typeface="Calibri"/>
              </a:rPr>
              <a:t>California Community College faculty have an opportunity and obligation to recognize the social reckoning in recent times related to inclusion, diversity, equity, anti-racism, and accessibility. It is crucial that we acknowledge the traditional views and practices that continue to cause harm to students throughout our system and provide support for faculty to understand </a:t>
            </a:r>
            <a:r>
              <a:rPr lang="en-US" sz="1200" dirty="0">
                <a:solidFill>
                  <a:srgbClr val="0A0A0A"/>
                </a:solidFill>
                <a:latin typeface="Calibri"/>
                <a:ea typeface="Calibri"/>
                <a:cs typeface="Calibri"/>
                <a:sym typeface="Calibri"/>
              </a:rPr>
              <a:t>the imperative tenets of unbiased education and principles for professional learning. </a:t>
            </a:r>
            <a:r>
              <a:rPr lang="en-US" sz="1200" dirty="0">
                <a:solidFill>
                  <a:schemeClr val="dk1"/>
                </a:solidFill>
                <a:latin typeface="Calibri"/>
                <a:ea typeface="Calibri"/>
                <a:cs typeface="Calibri"/>
                <a:sym typeface="Calibri"/>
              </a:rPr>
              <a:t>This session will also consider how faculty can contribute to the approaches that redefine teaching and learning through an equity-minded framework that embraces I.D.E.A.A.</a:t>
            </a:r>
            <a:endParaRPr lang="en-US" sz="1200" dirty="0">
              <a:latin typeface="Calibri"/>
              <a:ea typeface="Calibri"/>
              <a:cs typeface="Calibri"/>
              <a:sym typeface="Calibri"/>
            </a:endParaRPr>
          </a:p>
        </p:txBody>
      </p:sp>
      <p:sp>
        <p:nvSpPr>
          <p:cNvPr id="4" name="Footer Placeholder 3"/>
          <p:cNvSpPr>
            <a:spLocks noGrp="1"/>
          </p:cNvSpPr>
          <p:nvPr>
            <p:ph type="ftr" sz="quarter" idx="4"/>
          </p:nvPr>
        </p:nvSpPr>
        <p:spPr/>
        <p:txBody>
          <a:bodyPr/>
          <a:lstStyle/>
          <a:p>
            <a:pPr>
              <a:defRPr/>
            </a:pPr>
            <a:r>
              <a:rPr lang="en-US"/>
              <a:t>ASCCC Academic Academy 2020</a:t>
            </a:r>
          </a:p>
        </p:txBody>
      </p:sp>
      <p:sp>
        <p:nvSpPr>
          <p:cNvPr id="5" name="Slide Number Placeholder 4"/>
          <p:cNvSpPr>
            <a:spLocks noGrp="1"/>
          </p:cNvSpPr>
          <p:nvPr>
            <p:ph type="sldNum" sz="quarter" idx="5"/>
          </p:nvPr>
        </p:nvSpPr>
        <p:spPr/>
        <p:txBody>
          <a:bodyPr/>
          <a:lstStyle/>
          <a:p>
            <a:pPr>
              <a:defRPr/>
            </a:pPr>
            <a:fld id="{E8D25D4C-48A4-5546-8507-FA3A683A4EAB}" type="slidenum">
              <a:rPr lang="en-US" altLang="en-US" smtClean="0"/>
              <a:pPr>
                <a:defRPr/>
              </a:pPr>
              <a:t>4</a:t>
            </a:fld>
            <a:endParaRPr lang="en-US" altLang="en-US"/>
          </a:p>
        </p:txBody>
      </p:sp>
    </p:spTree>
    <p:extLst>
      <p:ext uri="{BB962C8B-B14F-4D97-AF65-F5344CB8AC3E}">
        <p14:creationId xmlns:p14="http://schemas.microsoft.com/office/powerpoint/2010/main" val="110887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12f0d875dc4_3_55: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t>Explore core beliefs and identify the root and cause of inequity</a:t>
            </a:r>
            <a:endParaRPr/>
          </a:p>
          <a:p>
            <a:pPr marL="0" lvl="0" indent="0" algn="l" rtl="0">
              <a:spcBef>
                <a:spcPts val="0"/>
              </a:spcBef>
              <a:spcAft>
                <a:spcPts val="0"/>
              </a:spcAft>
              <a:buClr>
                <a:schemeClr val="dk1"/>
              </a:buClr>
              <a:buSzPts val="1100"/>
              <a:buFont typeface="Arial"/>
              <a:buNone/>
            </a:pPr>
            <a:r>
              <a:rPr lang="en"/>
              <a:t>Ignite change evidenced through leadership, resources, institutional &amp; community support</a:t>
            </a:r>
            <a:endParaRPr/>
          </a:p>
          <a:p>
            <a:pPr marL="0" lvl="0" indent="0" algn="l" rtl="0">
              <a:spcBef>
                <a:spcPts val="0"/>
              </a:spcBef>
              <a:spcAft>
                <a:spcPts val="0"/>
              </a:spcAft>
              <a:buClr>
                <a:schemeClr val="dk1"/>
              </a:buClr>
              <a:buSzPts val="1100"/>
              <a:buFont typeface="Arial"/>
              <a:buNone/>
            </a:pPr>
            <a:r>
              <a:rPr lang="en"/>
              <a:t>Commit to grow and learn</a:t>
            </a:r>
            <a:endParaRPr/>
          </a:p>
          <a:p>
            <a:pPr marL="0" lvl="0" indent="0" algn="l" rtl="0">
              <a:spcBef>
                <a:spcPts val="0"/>
              </a:spcBef>
              <a:spcAft>
                <a:spcPts val="0"/>
              </a:spcAft>
              <a:buClr>
                <a:schemeClr val="dk1"/>
              </a:buClr>
              <a:buSzPts val="1100"/>
              <a:buFont typeface="Arial"/>
              <a:buNone/>
            </a:pPr>
            <a:r>
              <a:rPr lang="en"/>
              <a:t>Saying nothing is saying something- versus defensiveness</a:t>
            </a:r>
            <a:endParaRPr/>
          </a:p>
          <a:p>
            <a:pPr marL="0" lvl="0" indent="0" algn="l" rtl="0">
              <a:spcBef>
                <a:spcPts val="0"/>
              </a:spcBef>
              <a:spcAft>
                <a:spcPts val="0"/>
              </a:spcAft>
              <a:buClr>
                <a:schemeClr val="dk1"/>
              </a:buClr>
              <a:buSzPts val="1100"/>
              <a:buFont typeface="Arial"/>
              <a:buNone/>
            </a:pPr>
            <a:r>
              <a:rPr lang="en"/>
              <a:t>Can you be on the right side of history</a:t>
            </a:r>
            <a:endParaRPr/>
          </a:p>
          <a:p>
            <a:pPr marL="0" lvl="0" indent="0" algn="l" rtl="0">
              <a:spcBef>
                <a:spcPts val="0"/>
              </a:spcBef>
              <a:spcAft>
                <a:spcPts val="0"/>
              </a:spcAft>
              <a:buClr>
                <a:schemeClr val="dk1"/>
              </a:buClr>
              <a:buSzPts val="1100"/>
              <a:buFont typeface="Arial"/>
              <a:buNone/>
            </a:pPr>
            <a:r>
              <a:rPr lang="en"/>
              <a:t>Set the foundation and uplift/ support those doing the work!</a:t>
            </a:r>
            <a:endParaRPr/>
          </a:p>
          <a:p>
            <a:pPr marL="0" lvl="0" indent="0" algn="l" rtl="0">
              <a:spcBef>
                <a:spcPts val="0"/>
              </a:spcBef>
              <a:spcAft>
                <a:spcPts val="0"/>
              </a:spcAft>
              <a:buNone/>
            </a:pPr>
            <a:endParaRPr/>
          </a:p>
        </p:txBody>
      </p:sp>
      <p:sp>
        <p:nvSpPr>
          <p:cNvPr id="106" name="Google Shape;106;g12f0d875dc4_3_5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2f0d875dc4_3_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g12f0d875dc4_3_6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solidFill>
                  <a:srgbClr val="201F1E"/>
                </a:solidFill>
                <a:highlight>
                  <a:schemeClr val="lt1"/>
                </a:highlight>
              </a:rPr>
              <a:t>If you are committed to the type of radical transformation that the system is calling for, it means that you will likely experience setbacks, resistance, disappointment, and apathy from others… however, there are bound to be successes and new opportunities as well! Consider:</a:t>
            </a:r>
            <a:endParaRPr>
              <a:solidFill>
                <a:srgbClr val="201F1E"/>
              </a:solidFill>
              <a:highlight>
                <a:schemeClr val="lt1"/>
              </a:highlight>
            </a:endParaRPr>
          </a:p>
          <a:p>
            <a:pPr marL="0" lvl="0" indent="0" algn="l" rtl="0">
              <a:spcBef>
                <a:spcPts val="0"/>
              </a:spcBef>
              <a:spcAft>
                <a:spcPts val="0"/>
              </a:spcAft>
              <a:buNone/>
            </a:pPr>
            <a:r>
              <a:rPr lang="en"/>
              <a:t>Where is your ACADEMIC/STUDENT SENATE on these academic and professional matters?</a:t>
            </a:r>
            <a:endParaRPr/>
          </a:p>
          <a:p>
            <a:pPr marL="0" lvl="0" indent="0" algn="l" rtl="0">
              <a:spcBef>
                <a:spcPts val="0"/>
              </a:spcBef>
              <a:spcAft>
                <a:spcPts val="0"/>
              </a:spcAft>
              <a:buNone/>
            </a:pPr>
            <a:r>
              <a:rPr lang="en"/>
              <a:t>Action and reflection</a:t>
            </a:r>
            <a:endParaRPr/>
          </a:p>
          <a:p>
            <a:pPr marL="0" lvl="0" indent="0" algn="l" rtl="0">
              <a:lnSpc>
                <a:spcPct val="100000"/>
              </a:lnSpc>
              <a:spcBef>
                <a:spcPts val="0"/>
              </a:spcBef>
              <a:spcAft>
                <a:spcPts val="0"/>
              </a:spcAft>
              <a:buClr>
                <a:schemeClr val="dk1"/>
              </a:buClr>
              <a:buSzPts val="1200"/>
              <a:buFont typeface="Calibri"/>
              <a:buNone/>
            </a:pPr>
            <a:r>
              <a:rPr lang="en">
                <a:solidFill>
                  <a:schemeClr val="dk1"/>
                </a:solidFill>
              </a:rPr>
              <a:t>How do we keep moving forward to support our students and colleagues.    This is possible with goals, with acknowledgement of the emotions, asking questions openly, addressing biases within and without, getting uncomfortable and sitting with the discomfort, when we start to seek out others who do not look like us, with the creation of safe spaces that community and trust, with a vision and with teamwork, with a plan, our institutions will slowly see success.</a:t>
            </a:r>
            <a:endParaRPr>
              <a:solidFill>
                <a:schemeClr val="dk1"/>
              </a:solidFill>
            </a:endParaRPr>
          </a:p>
        </p:txBody>
      </p:sp>
      <p:sp>
        <p:nvSpPr>
          <p:cNvPr id="116" name="Google Shape;116;g12f0d875dc4_3_63:notes"/>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
              <a:t>ASCCC Academic Academy 2020</a:t>
            </a:r>
            <a:endParaRPr/>
          </a:p>
        </p:txBody>
      </p:sp>
      <p:sp>
        <p:nvSpPr>
          <p:cNvPr id="117" name="Google Shape;117;g12f0d875dc4_3_6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2f0d875dc4_3_72:notes"/>
          <p:cNvSpPr txBox="1">
            <a:spLocks noGrp="1"/>
          </p:cNvSpPr>
          <p:nvPr>
            <p:ph type="body" idx="1"/>
          </p:nvPr>
        </p:nvSpPr>
        <p:spPr>
          <a:xfrm>
            <a:off x="685800" y="4400550"/>
            <a:ext cx="5486400" cy="36004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g12f0d875dc4_3_7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959005" y="4683512"/>
            <a:ext cx="10432249" cy="1736660"/>
          </a:xfrm>
        </p:spPr>
        <p:txBody>
          <a:bodyPr>
            <a:normAutofit/>
          </a:bodyPr>
          <a:lstStyle>
            <a:lvl1pPr algn="ctr">
              <a:lnSpc>
                <a:spcPct val="100000"/>
              </a:lnSpc>
              <a:defRPr sz="44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591319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1 Column Slide">
  <p:cSld name="2_Content 1 Column Slide">
    <p:spTree>
      <p:nvGrpSpPr>
        <p:cNvPr id="1" name="Shape 60"/>
        <p:cNvGrpSpPr/>
        <p:nvPr/>
      </p:nvGrpSpPr>
      <p:grpSpPr>
        <a:xfrm>
          <a:off x="0" y="0"/>
          <a:ext cx="0" cy="0"/>
          <a:chOff x="0" y="0"/>
          <a:chExt cx="0" cy="0"/>
        </a:xfrm>
      </p:grpSpPr>
      <p:pic>
        <p:nvPicPr>
          <p:cNvPr id="61" name="Google Shape;61;p15"/>
          <p:cNvPicPr preferRelativeResize="0"/>
          <p:nvPr/>
        </p:nvPicPr>
        <p:blipFill rotWithShape="1">
          <a:blip r:embed="rId2">
            <a:alphaModFix/>
          </a:blip>
          <a:srcRect/>
          <a:stretch/>
        </p:blipFill>
        <p:spPr>
          <a:xfrm>
            <a:off x="1277940" y="6376989"/>
            <a:ext cx="377825" cy="377825"/>
          </a:xfrm>
          <a:prstGeom prst="rect">
            <a:avLst/>
          </a:prstGeom>
          <a:noFill/>
          <a:ln>
            <a:noFill/>
          </a:ln>
        </p:spPr>
      </p:pic>
      <p:pic>
        <p:nvPicPr>
          <p:cNvPr id="62" name="Google Shape;62;p15"/>
          <p:cNvPicPr preferRelativeResize="0"/>
          <p:nvPr/>
        </p:nvPicPr>
        <p:blipFill rotWithShape="1">
          <a:blip r:embed="rId3">
            <a:alphaModFix/>
          </a:blip>
          <a:srcRect/>
          <a:stretch/>
        </p:blipFill>
        <p:spPr>
          <a:xfrm>
            <a:off x="0" y="0"/>
            <a:ext cx="822325" cy="6858000"/>
          </a:xfrm>
          <a:prstGeom prst="rect">
            <a:avLst/>
          </a:prstGeom>
          <a:solidFill>
            <a:schemeClr val="accent5"/>
          </a:solidFill>
          <a:ln>
            <a:noFill/>
          </a:ln>
          <a:effectLst>
            <a:outerShdw blurRad="190500" dist="38100" algn="ctr" rotWithShape="0">
              <a:srgbClr val="000000">
                <a:alpha val="40000"/>
              </a:srgbClr>
            </a:outerShdw>
          </a:effectLst>
        </p:spPr>
      </p:pic>
      <p:sp>
        <p:nvSpPr>
          <p:cNvPr id="63" name="Google Shape;63;p15"/>
          <p:cNvSpPr txBox="1">
            <a:spLocks noGrp="1"/>
          </p:cNvSpPr>
          <p:nvPr>
            <p:ph type="title"/>
          </p:nvPr>
        </p:nvSpPr>
        <p:spPr>
          <a:xfrm>
            <a:off x="1277651" y="365125"/>
            <a:ext cx="10046043" cy="132556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SzPts val="1100"/>
              <a:buNone/>
              <a:defRPr sz="3600">
                <a:solidFill>
                  <a:schemeClr val="dk2"/>
                </a:solidFill>
              </a:defRPr>
            </a:lvl1pPr>
            <a:lvl2pPr lvl="1" algn="l">
              <a:lnSpc>
                <a:spcPct val="90000"/>
              </a:lnSpc>
              <a:spcBef>
                <a:spcPts val="0"/>
              </a:spcBef>
              <a:spcAft>
                <a:spcPts val="0"/>
              </a:spcAft>
              <a:buSzPts val="1100"/>
              <a:buNone/>
              <a:defRPr sz="1467"/>
            </a:lvl2pPr>
            <a:lvl3pPr lvl="2" algn="l">
              <a:lnSpc>
                <a:spcPct val="90000"/>
              </a:lnSpc>
              <a:spcBef>
                <a:spcPts val="0"/>
              </a:spcBef>
              <a:spcAft>
                <a:spcPts val="0"/>
              </a:spcAft>
              <a:buSzPts val="1100"/>
              <a:buNone/>
              <a:defRPr sz="1467"/>
            </a:lvl3pPr>
            <a:lvl4pPr lvl="3" algn="l">
              <a:lnSpc>
                <a:spcPct val="90000"/>
              </a:lnSpc>
              <a:spcBef>
                <a:spcPts val="0"/>
              </a:spcBef>
              <a:spcAft>
                <a:spcPts val="0"/>
              </a:spcAft>
              <a:buSzPts val="1100"/>
              <a:buNone/>
              <a:defRPr sz="1467"/>
            </a:lvl4pPr>
            <a:lvl5pPr lvl="4" algn="l">
              <a:lnSpc>
                <a:spcPct val="90000"/>
              </a:lnSpc>
              <a:spcBef>
                <a:spcPts val="0"/>
              </a:spcBef>
              <a:spcAft>
                <a:spcPts val="0"/>
              </a:spcAft>
              <a:buSzPts val="1100"/>
              <a:buNone/>
              <a:defRPr sz="1467"/>
            </a:lvl5pPr>
            <a:lvl6pPr lvl="5" algn="l">
              <a:lnSpc>
                <a:spcPct val="90000"/>
              </a:lnSpc>
              <a:spcBef>
                <a:spcPts val="0"/>
              </a:spcBef>
              <a:spcAft>
                <a:spcPts val="0"/>
              </a:spcAft>
              <a:buSzPts val="1100"/>
              <a:buNone/>
              <a:defRPr sz="1467"/>
            </a:lvl6pPr>
            <a:lvl7pPr lvl="6" algn="l">
              <a:lnSpc>
                <a:spcPct val="90000"/>
              </a:lnSpc>
              <a:spcBef>
                <a:spcPts val="0"/>
              </a:spcBef>
              <a:spcAft>
                <a:spcPts val="0"/>
              </a:spcAft>
              <a:buSzPts val="1100"/>
              <a:buNone/>
              <a:defRPr sz="1467"/>
            </a:lvl7pPr>
            <a:lvl8pPr lvl="7" algn="l">
              <a:lnSpc>
                <a:spcPct val="90000"/>
              </a:lnSpc>
              <a:spcBef>
                <a:spcPts val="0"/>
              </a:spcBef>
              <a:spcAft>
                <a:spcPts val="0"/>
              </a:spcAft>
              <a:buSzPts val="1100"/>
              <a:buNone/>
              <a:defRPr sz="1467"/>
            </a:lvl8pPr>
            <a:lvl9pPr lvl="8" algn="l">
              <a:lnSpc>
                <a:spcPct val="90000"/>
              </a:lnSpc>
              <a:spcBef>
                <a:spcPts val="0"/>
              </a:spcBef>
              <a:spcAft>
                <a:spcPts val="0"/>
              </a:spcAft>
              <a:buSzPts val="1100"/>
              <a:buNone/>
              <a:defRPr sz="1467"/>
            </a:lvl9pPr>
          </a:lstStyle>
          <a:p>
            <a:endParaRPr/>
          </a:p>
        </p:txBody>
      </p:sp>
      <p:sp>
        <p:nvSpPr>
          <p:cNvPr id="64" name="Google Shape;64;p15"/>
          <p:cNvSpPr txBox="1">
            <a:spLocks noGrp="1"/>
          </p:cNvSpPr>
          <p:nvPr>
            <p:ph type="body" idx="1"/>
          </p:nvPr>
        </p:nvSpPr>
        <p:spPr>
          <a:xfrm>
            <a:off x="1277651" y="1798320"/>
            <a:ext cx="10058400" cy="44196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rgbClr val="404040"/>
              </a:buClr>
              <a:buSzPts val="1400"/>
              <a:buChar char="●"/>
              <a:defRPr sz="1467"/>
            </a:lvl1pPr>
            <a:lvl2pPr marL="1219170" lvl="1" indent="-423323" algn="l">
              <a:lnSpc>
                <a:spcPct val="90000"/>
              </a:lnSpc>
              <a:spcBef>
                <a:spcPts val="533"/>
              </a:spcBef>
              <a:spcAft>
                <a:spcPts val="0"/>
              </a:spcAft>
              <a:buClr>
                <a:srgbClr val="404040"/>
              </a:buClr>
              <a:buSzPts val="1400"/>
              <a:buChar char="○"/>
              <a:defRPr sz="1467"/>
            </a:lvl2pPr>
            <a:lvl3pPr marL="1828754" lvl="2" indent="-423323" algn="l">
              <a:lnSpc>
                <a:spcPct val="90000"/>
              </a:lnSpc>
              <a:spcBef>
                <a:spcPts val="533"/>
              </a:spcBef>
              <a:spcAft>
                <a:spcPts val="0"/>
              </a:spcAft>
              <a:buClr>
                <a:srgbClr val="404040"/>
              </a:buClr>
              <a:buSzPts val="1400"/>
              <a:buChar char="■"/>
              <a:defRPr sz="1467"/>
            </a:lvl3pPr>
            <a:lvl4pPr marL="2438339" lvl="3" indent="-423323" algn="l">
              <a:lnSpc>
                <a:spcPct val="90000"/>
              </a:lnSpc>
              <a:spcBef>
                <a:spcPts val="533"/>
              </a:spcBef>
              <a:spcAft>
                <a:spcPts val="0"/>
              </a:spcAft>
              <a:buClr>
                <a:srgbClr val="404040"/>
              </a:buClr>
              <a:buSzPts val="1400"/>
              <a:buChar char="●"/>
              <a:defRPr sz="1467"/>
            </a:lvl4pPr>
            <a:lvl5pPr marL="3047924" lvl="4" indent="-423323" algn="l">
              <a:lnSpc>
                <a:spcPct val="90000"/>
              </a:lnSpc>
              <a:spcBef>
                <a:spcPts val="533"/>
              </a:spcBef>
              <a:spcAft>
                <a:spcPts val="0"/>
              </a:spcAft>
              <a:buClr>
                <a:srgbClr val="404040"/>
              </a:buClr>
              <a:buSzPts val="1400"/>
              <a:buChar char="○"/>
              <a:defRPr sz="1467"/>
            </a:lvl5pPr>
            <a:lvl6pPr marL="3657509" lvl="5" indent="-423323" algn="l">
              <a:lnSpc>
                <a:spcPct val="90000"/>
              </a:lnSpc>
              <a:spcBef>
                <a:spcPts val="533"/>
              </a:spcBef>
              <a:spcAft>
                <a:spcPts val="0"/>
              </a:spcAft>
              <a:buClr>
                <a:schemeClr val="dk1"/>
              </a:buClr>
              <a:buSzPts val="1400"/>
              <a:buChar char="■"/>
              <a:defRPr sz="1467"/>
            </a:lvl6pPr>
            <a:lvl7pPr marL="4267093" lvl="6" indent="-423323" algn="l">
              <a:lnSpc>
                <a:spcPct val="90000"/>
              </a:lnSpc>
              <a:spcBef>
                <a:spcPts val="1600"/>
              </a:spcBef>
              <a:spcAft>
                <a:spcPts val="0"/>
              </a:spcAft>
              <a:buClr>
                <a:schemeClr val="dk1"/>
              </a:buClr>
              <a:buSzPts val="1400"/>
              <a:buChar char="●"/>
              <a:defRPr sz="1467"/>
            </a:lvl7pPr>
            <a:lvl8pPr marL="4876678" lvl="7" indent="-423323" algn="l">
              <a:lnSpc>
                <a:spcPct val="90000"/>
              </a:lnSpc>
              <a:spcBef>
                <a:spcPts val="1600"/>
              </a:spcBef>
              <a:spcAft>
                <a:spcPts val="0"/>
              </a:spcAft>
              <a:buClr>
                <a:schemeClr val="dk1"/>
              </a:buClr>
              <a:buSzPts val="1400"/>
              <a:buChar char="○"/>
              <a:defRPr sz="1467"/>
            </a:lvl8pPr>
            <a:lvl9pPr marL="5486263" lvl="8" indent="-423323" algn="l">
              <a:lnSpc>
                <a:spcPct val="90000"/>
              </a:lnSpc>
              <a:spcBef>
                <a:spcPts val="1600"/>
              </a:spcBef>
              <a:spcAft>
                <a:spcPts val="1600"/>
              </a:spcAft>
              <a:buClr>
                <a:schemeClr val="dk1"/>
              </a:buClr>
              <a:buSzPts val="1400"/>
              <a:buChar char="■"/>
              <a:defRPr sz="1467"/>
            </a:lvl9pPr>
          </a:lstStyle>
          <a:p>
            <a:endParaRPr/>
          </a:p>
        </p:txBody>
      </p:sp>
      <p:sp>
        <p:nvSpPr>
          <p:cNvPr id="65" name="Google Shape;65;p15"/>
          <p:cNvSpPr txBox="1">
            <a:spLocks noGrp="1"/>
          </p:cNvSpPr>
          <p:nvPr>
            <p:ph type="sldNum" idx="12"/>
          </p:nvPr>
        </p:nvSpPr>
        <p:spPr>
          <a:xfrm>
            <a:off x="10437813" y="6356351"/>
            <a:ext cx="915987" cy="365125"/>
          </a:xfrm>
          <a:prstGeom prst="rect">
            <a:avLst/>
          </a:prstGeom>
          <a:noFill/>
          <a:ln>
            <a:noFill/>
          </a:ln>
        </p:spPr>
        <p:txBody>
          <a:bodyPr spcFirstLastPara="1" wrap="square" lIns="68575" tIns="34275" rIns="0" bIns="34275" anchor="ctr" anchorCtr="0">
            <a:normAutofit/>
          </a:bodyPr>
          <a:lstStyle>
            <a:lvl1pPr marL="0" marR="0" lvl="0" indent="0" algn="r">
              <a:spcBef>
                <a:spcPts val="0"/>
              </a:spcBef>
              <a:spcAft>
                <a:spcPts val="0"/>
              </a:spcAft>
              <a:buNone/>
              <a:defRPr sz="1200" b="0" i="0" u="none" strike="noStrike" cap="none">
                <a:solidFill>
                  <a:srgbClr val="7F7F7F"/>
                </a:solidFill>
                <a:latin typeface="Arial"/>
                <a:ea typeface="Arial"/>
                <a:cs typeface="Arial"/>
                <a:sym typeface="Arial"/>
              </a:defRPr>
            </a:lvl1pPr>
            <a:lvl2pPr marL="0" marR="0" lvl="1" indent="0" algn="r">
              <a:spcBef>
                <a:spcPts val="0"/>
              </a:spcBef>
              <a:spcAft>
                <a:spcPts val="0"/>
              </a:spcAft>
              <a:buNone/>
              <a:defRPr sz="1200" b="0" i="0" u="none" strike="noStrike" cap="none">
                <a:solidFill>
                  <a:srgbClr val="7F7F7F"/>
                </a:solidFill>
                <a:latin typeface="Arial"/>
                <a:ea typeface="Arial"/>
                <a:cs typeface="Arial"/>
                <a:sym typeface="Arial"/>
              </a:defRPr>
            </a:lvl2pPr>
            <a:lvl3pPr marL="0" marR="0" lvl="2" indent="0" algn="r">
              <a:spcBef>
                <a:spcPts val="0"/>
              </a:spcBef>
              <a:spcAft>
                <a:spcPts val="0"/>
              </a:spcAft>
              <a:buNone/>
              <a:defRPr sz="1200" b="0" i="0" u="none" strike="noStrike" cap="none">
                <a:solidFill>
                  <a:srgbClr val="7F7F7F"/>
                </a:solidFill>
                <a:latin typeface="Arial"/>
                <a:ea typeface="Arial"/>
                <a:cs typeface="Arial"/>
                <a:sym typeface="Arial"/>
              </a:defRPr>
            </a:lvl3pPr>
            <a:lvl4pPr marL="0" marR="0" lvl="3" indent="0" algn="r">
              <a:spcBef>
                <a:spcPts val="0"/>
              </a:spcBef>
              <a:spcAft>
                <a:spcPts val="0"/>
              </a:spcAft>
              <a:buNone/>
              <a:defRPr sz="1200" b="0" i="0" u="none" strike="noStrike" cap="none">
                <a:solidFill>
                  <a:srgbClr val="7F7F7F"/>
                </a:solidFill>
                <a:latin typeface="Arial"/>
                <a:ea typeface="Arial"/>
                <a:cs typeface="Arial"/>
                <a:sym typeface="Arial"/>
              </a:defRPr>
            </a:lvl4pPr>
            <a:lvl5pPr marL="0" marR="0" lvl="4" indent="0" algn="r">
              <a:spcBef>
                <a:spcPts val="0"/>
              </a:spcBef>
              <a:spcAft>
                <a:spcPts val="0"/>
              </a:spcAft>
              <a:buNone/>
              <a:defRPr sz="1200" b="0" i="0" u="none" strike="noStrike" cap="none">
                <a:solidFill>
                  <a:srgbClr val="7F7F7F"/>
                </a:solidFill>
                <a:latin typeface="Arial"/>
                <a:ea typeface="Arial"/>
                <a:cs typeface="Arial"/>
                <a:sym typeface="Arial"/>
              </a:defRPr>
            </a:lvl5pPr>
            <a:lvl6pPr marL="0" marR="0" lvl="5" indent="0" algn="r">
              <a:spcBef>
                <a:spcPts val="0"/>
              </a:spcBef>
              <a:spcAft>
                <a:spcPts val="0"/>
              </a:spcAft>
              <a:buNone/>
              <a:defRPr sz="1200" b="0" i="0" u="none" strike="noStrike" cap="none">
                <a:solidFill>
                  <a:srgbClr val="7F7F7F"/>
                </a:solidFill>
                <a:latin typeface="Arial"/>
                <a:ea typeface="Arial"/>
                <a:cs typeface="Arial"/>
                <a:sym typeface="Arial"/>
              </a:defRPr>
            </a:lvl6pPr>
            <a:lvl7pPr marL="0" marR="0" lvl="6" indent="0" algn="r">
              <a:spcBef>
                <a:spcPts val="0"/>
              </a:spcBef>
              <a:spcAft>
                <a:spcPts val="0"/>
              </a:spcAft>
              <a:buNone/>
              <a:defRPr sz="1200" b="0" i="0" u="none" strike="noStrike" cap="none">
                <a:solidFill>
                  <a:srgbClr val="7F7F7F"/>
                </a:solidFill>
                <a:latin typeface="Arial"/>
                <a:ea typeface="Arial"/>
                <a:cs typeface="Arial"/>
                <a:sym typeface="Arial"/>
              </a:defRPr>
            </a:lvl7pPr>
            <a:lvl8pPr marL="0" marR="0" lvl="7" indent="0" algn="r">
              <a:spcBef>
                <a:spcPts val="0"/>
              </a:spcBef>
              <a:spcAft>
                <a:spcPts val="0"/>
              </a:spcAft>
              <a:buNone/>
              <a:defRPr sz="1200" b="0" i="0" u="none" strike="noStrike" cap="none">
                <a:solidFill>
                  <a:srgbClr val="7F7F7F"/>
                </a:solidFill>
                <a:latin typeface="Arial"/>
                <a:ea typeface="Arial"/>
                <a:cs typeface="Arial"/>
                <a:sym typeface="Arial"/>
              </a:defRPr>
            </a:lvl8pPr>
            <a:lvl9pPr marL="0" marR="0" lvl="8" indent="0" algn="r">
              <a:spcBef>
                <a:spcPts val="0"/>
              </a:spcBef>
              <a:spcAft>
                <a:spcPts val="0"/>
              </a:spcAft>
              <a:buNone/>
              <a:defRPr sz="1200" b="0" i="0" u="none" strike="noStrike" cap="none">
                <a:solidFill>
                  <a:srgbClr val="7F7F7F"/>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0697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lide A">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D030EE60-3E2A-E74F-8552-29F00DE4B250}"/>
              </a:ext>
            </a:extLst>
          </p:cNvPr>
          <p:cNvPicPr>
            <a:picLocks noChangeAspect="1" noChangeArrowheads="1"/>
          </p:cNvPicPr>
          <p:nvPr userDrawn="1"/>
        </p:nvPicPr>
        <p:blipFill>
          <a:blip r:embed="rId2"/>
          <a:stretch>
            <a:fillRect/>
          </a:stretch>
        </p:blipFill>
        <p:spPr bwMode="auto">
          <a:xfrm>
            <a:off x="10494" y="0"/>
            <a:ext cx="3819175"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C3D2A589-7D49-C440-9295-1F398FCDA54B}"/>
              </a:ext>
            </a:extLst>
          </p:cNvPr>
          <p:cNvSpPr/>
          <p:nvPr userDrawn="1"/>
        </p:nvSpPr>
        <p:spPr>
          <a:xfrm>
            <a:off x="3678238" y="0"/>
            <a:ext cx="8513762" cy="2352675"/>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 </a:t>
            </a:r>
          </a:p>
        </p:txBody>
      </p:sp>
      <p:pic>
        <p:nvPicPr>
          <p:cNvPr id="6" name="Picture 6">
            <a:extLst>
              <a:ext uri="{FF2B5EF4-FFF2-40B4-BE49-F238E27FC236}">
                <a16:creationId xmlns:a16="http://schemas.microsoft.com/office/drawing/2014/main" id="{449C4AFE-ABB2-EF4D-A4A4-548454C94F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0263"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295515" y="403412"/>
            <a:ext cx="8058283" cy="1685768"/>
          </a:xfrm>
        </p:spPr>
        <p:txBody>
          <a:bodyPr>
            <a:normAutofit/>
          </a:bodyPr>
          <a:lstStyle>
            <a:lvl1pPr algn="l">
              <a:defRPr sz="36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829994" y="2662568"/>
            <a:ext cx="10523806" cy="3569419"/>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a:lvl1pPr>
            <a:lvl2pPr>
              <a:defRPr sz="2400"/>
            </a:lvl2pPr>
            <a:lvl3pPr>
              <a:defRPr sz="2000"/>
            </a:lvl3pPr>
            <a:lvl4pPr>
              <a:defRPr sz="18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12">
            <a:extLst>
              <a:ext uri="{FF2B5EF4-FFF2-40B4-BE49-F238E27FC236}">
                <a16:creationId xmlns:a16="http://schemas.microsoft.com/office/drawing/2014/main" id="{D68DF127-7FE0-2545-82CA-A88B038F770C}"/>
              </a:ext>
            </a:extLst>
          </p:cNvPr>
          <p:cNvSpPr>
            <a:spLocks noGrp="1"/>
          </p:cNvSpPr>
          <p:nvPr>
            <p:ph type="sldNum" sz="quarter" idx="10"/>
          </p:nvPr>
        </p:nvSpPr>
        <p:spPr/>
        <p:txBody>
          <a:bodyPr/>
          <a:lstStyle>
            <a:lvl1pPr>
              <a:defRPr/>
            </a:lvl1pPr>
          </a:lstStyle>
          <a:p>
            <a:pPr>
              <a:defRPr/>
            </a:pPr>
            <a:fld id="{9A5A1B6C-D038-1F4B-9D4A-0999CA9BC2F2}" type="slidenum">
              <a:rPr lang="en-US" altLang="en-US"/>
              <a:pPr>
                <a:defRPr/>
              </a:pPr>
              <a:t>‹#›</a:t>
            </a:fld>
            <a:endParaRPr lang="en-US" altLang="en-US"/>
          </a:p>
        </p:txBody>
      </p:sp>
    </p:spTree>
    <p:extLst>
      <p:ext uri="{BB962C8B-B14F-4D97-AF65-F5344CB8AC3E}">
        <p14:creationId xmlns:p14="http://schemas.microsoft.com/office/powerpoint/2010/main" val="401153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2 Column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1CCD161-2FF2-E841-B3A7-507D943F9C0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77938"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77650" y="365125"/>
            <a:ext cx="10046043" cy="1325563"/>
          </a:xfrm>
        </p:spPr>
        <p:txBody>
          <a:bodyPr anchor="b">
            <a:normAutofit/>
          </a:bodyPr>
          <a:lstStyle>
            <a:lvl1pPr>
              <a:defRPr sz="3600">
                <a:solidFill>
                  <a:schemeClr val="tx2"/>
                </a:solidFill>
              </a:defRPr>
            </a:lvl1pPr>
          </a:lstStyle>
          <a:p>
            <a:r>
              <a:rPr lang="en-US"/>
              <a:t>Click to edit Master title style</a:t>
            </a:r>
            <a:endParaRPr lang="en-US" dirty="0"/>
          </a:p>
        </p:txBody>
      </p:sp>
      <p:sp>
        <p:nvSpPr>
          <p:cNvPr id="4" name="Content Placeholder 3"/>
          <p:cNvSpPr>
            <a:spLocks noGrp="1"/>
          </p:cNvSpPr>
          <p:nvPr>
            <p:ph sz="half" idx="2"/>
          </p:nvPr>
        </p:nvSpPr>
        <p:spPr>
          <a:xfrm>
            <a:off x="1277650" y="1798320"/>
            <a:ext cx="4922537" cy="4391343"/>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4"/>
          </p:nvPr>
        </p:nvSpPr>
        <p:spPr>
          <a:xfrm>
            <a:off x="6388259" y="1798320"/>
            <a:ext cx="4948881" cy="4391343"/>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12">
            <a:extLst>
              <a:ext uri="{FF2B5EF4-FFF2-40B4-BE49-F238E27FC236}">
                <a16:creationId xmlns:a16="http://schemas.microsoft.com/office/drawing/2014/main" id="{A628FE67-F854-2546-AA25-031A62D363DC}"/>
              </a:ext>
            </a:extLst>
          </p:cNvPr>
          <p:cNvSpPr>
            <a:spLocks noGrp="1"/>
          </p:cNvSpPr>
          <p:nvPr>
            <p:ph type="sldNum" sz="quarter" idx="10"/>
          </p:nvPr>
        </p:nvSpPr>
        <p:spPr/>
        <p:txBody>
          <a:bodyPr/>
          <a:lstStyle>
            <a:lvl1pPr>
              <a:defRPr/>
            </a:lvl1pPr>
          </a:lstStyle>
          <a:p>
            <a:pPr>
              <a:defRPr/>
            </a:pPr>
            <a:fld id="{D03E4FEA-D0DA-BE4D-92DF-D9D6FD4A6574}" type="slidenum">
              <a:rPr lang="en-US" altLang="en-US"/>
              <a:pPr>
                <a:defRPr/>
              </a:pPr>
              <a:t>‹#›</a:t>
            </a:fld>
            <a:endParaRPr lang="en-US" altLang="en-US"/>
          </a:p>
        </p:txBody>
      </p:sp>
      <p:pic>
        <p:nvPicPr>
          <p:cNvPr id="9" name="Picture 5">
            <a:extLst>
              <a:ext uri="{FF2B5EF4-FFF2-40B4-BE49-F238E27FC236}">
                <a16:creationId xmlns:a16="http://schemas.microsoft.com/office/drawing/2014/main" id="{B0AF2776-8C2E-E644-8028-29E464509C9B}"/>
              </a:ext>
            </a:extLst>
          </p:cNvPr>
          <p:cNvPicPr>
            <a:picLocks noChangeAspect="1" noChangeArrowheads="1"/>
          </p:cNvPicPr>
          <p:nvPr userDrawn="1"/>
        </p:nvPicPr>
        <p:blipFill>
          <a:blip r:embed="rId3"/>
          <a:stretch>
            <a:fillRect/>
          </a:stretch>
        </p:blipFill>
        <p:spPr bwMode="auto">
          <a:xfrm>
            <a:off x="0" y="0"/>
            <a:ext cx="825975" cy="6858000"/>
          </a:xfrm>
          <a:prstGeom prst="rect">
            <a:avLst/>
          </a:prstGeom>
          <a:noFill/>
          <a:ln>
            <a:noFill/>
          </a:ln>
          <a:effectLst>
            <a:outerShdw blurRad="190500" dist="50800" algn="ctr" rotWithShape="0">
              <a:srgbClr val="000000">
                <a:alpha val="4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0239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 2 Column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1CCD161-2FF2-E841-B3A7-507D943F9C0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77938"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77650" y="365125"/>
            <a:ext cx="10046043" cy="1325563"/>
          </a:xfrm>
        </p:spPr>
        <p:txBody>
          <a:bodyPr anchor="b">
            <a:normAutofit/>
          </a:bodyPr>
          <a:lstStyle>
            <a:lvl1pPr>
              <a:defRPr sz="3600">
                <a:solidFill>
                  <a:schemeClr val="tx2"/>
                </a:solidFill>
              </a:defRPr>
            </a:lvl1pPr>
          </a:lstStyle>
          <a:p>
            <a:r>
              <a:rPr lang="en-US"/>
              <a:t>Click to edit Master title style</a:t>
            </a:r>
            <a:endParaRPr lang="en-US" dirty="0"/>
          </a:p>
        </p:txBody>
      </p:sp>
      <p:sp>
        <p:nvSpPr>
          <p:cNvPr id="4" name="Content Placeholder 3"/>
          <p:cNvSpPr>
            <a:spLocks noGrp="1"/>
          </p:cNvSpPr>
          <p:nvPr>
            <p:ph sz="half" idx="2"/>
          </p:nvPr>
        </p:nvSpPr>
        <p:spPr>
          <a:xfrm>
            <a:off x="1277650" y="1798320"/>
            <a:ext cx="4922537" cy="4391343"/>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5"/>
          <p:cNvSpPr>
            <a:spLocks noGrp="1"/>
          </p:cNvSpPr>
          <p:nvPr>
            <p:ph sz="quarter" idx="4"/>
          </p:nvPr>
        </p:nvSpPr>
        <p:spPr>
          <a:xfrm>
            <a:off x="6388259" y="1798320"/>
            <a:ext cx="4948881" cy="4391343"/>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Slide Number Placeholder 12">
            <a:extLst>
              <a:ext uri="{FF2B5EF4-FFF2-40B4-BE49-F238E27FC236}">
                <a16:creationId xmlns:a16="http://schemas.microsoft.com/office/drawing/2014/main" id="{A628FE67-F854-2546-AA25-031A62D363DC}"/>
              </a:ext>
            </a:extLst>
          </p:cNvPr>
          <p:cNvSpPr>
            <a:spLocks noGrp="1"/>
          </p:cNvSpPr>
          <p:nvPr>
            <p:ph type="sldNum" sz="quarter" idx="10"/>
          </p:nvPr>
        </p:nvSpPr>
        <p:spPr/>
        <p:txBody>
          <a:bodyPr/>
          <a:lstStyle>
            <a:lvl1pPr>
              <a:defRPr/>
            </a:lvl1pPr>
          </a:lstStyle>
          <a:p>
            <a:pPr>
              <a:defRPr/>
            </a:pPr>
            <a:fld id="{D03E4FEA-D0DA-BE4D-92DF-D9D6FD4A6574}" type="slidenum">
              <a:rPr lang="en-US" altLang="en-US"/>
              <a:pPr>
                <a:defRPr/>
              </a:pPr>
              <a:t>‹#›</a:t>
            </a:fld>
            <a:endParaRPr lang="en-US" altLang="en-US"/>
          </a:p>
        </p:txBody>
      </p:sp>
      <p:pic>
        <p:nvPicPr>
          <p:cNvPr id="10" name="Picture 9">
            <a:extLst>
              <a:ext uri="{FF2B5EF4-FFF2-40B4-BE49-F238E27FC236}">
                <a16:creationId xmlns:a16="http://schemas.microsoft.com/office/drawing/2014/main" id="{6C166F45-E8B9-5A46-BBED-CA0B12B21059}"/>
              </a:ext>
            </a:extLst>
          </p:cNvPr>
          <p:cNvPicPr>
            <a:picLocks noChangeAspect="1"/>
          </p:cNvPicPr>
          <p:nvPr userDrawn="1"/>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0" y="2646"/>
            <a:ext cx="822325" cy="6852708"/>
          </a:xfrm>
          <a:prstGeom prst="rect">
            <a:avLst/>
          </a:prstGeom>
          <a:solidFill>
            <a:schemeClr val="bg2"/>
          </a:solidFill>
          <a:effectLst>
            <a:outerShdw blurRad="190500" dist="38100" algn="ctr" rotWithShape="0">
              <a:srgbClr val="000000">
                <a:alpha val="40000"/>
              </a:srgbClr>
            </a:outerShdw>
          </a:effectLst>
        </p:spPr>
      </p:pic>
    </p:spTree>
    <p:extLst>
      <p:ext uri="{BB962C8B-B14F-4D97-AF65-F5344CB8AC3E}">
        <p14:creationId xmlns:p14="http://schemas.microsoft.com/office/powerpoint/2010/main" val="3239031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1 Column Slide">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B26B9746-6138-2443-B6CA-34AA7003C16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77938"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77650" y="365125"/>
            <a:ext cx="10046043" cy="1325563"/>
          </a:xfrm>
        </p:spPr>
        <p:txBody>
          <a:bodyPr anchor="b">
            <a:normAutofit/>
          </a:bodyPr>
          <a:lstStyle>
            <a:lvl1pPr>
              <a:defRPr sz="3600">
                <a:solidFill>
                  <a:schemeClr val="tx2"/>
                </a:solidFill>
              </a:defRPr>
            </a:lvl1pPr>
          </a:lstStyle>
          <a:p>
            <a:r>
              <a:rPr lang="en-US"/>
              <a:t>Click to edit Master title style</a:t>
            </a:r>
            <a:endParaRPr lang="en-US" dirty="0"/>
          </a:p>
        </p:txBody>
      </p:sp>
      <p:sp>
        <p:nvSpPr>
          <p:cNvPr id="11" name="Content Placeholder 2"/>
          <p:cNvSpPr>
            <a:spLocks noGrp="1"/>
          </p:cNvSpPr>
          <p:nvPr>
            <p:ph sz="half" idx="1"/>
          </p:nvPr>
        </p:nvSpPr>
        <p:spPr>
          <a:xfrm>
            <a:off x="1277650" y="1798320"/>
            <a:ext cx="100584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9">
            <a:extLst>
              <a:ext uri="{FF2B5EF4-FFF2-40B4-BE49-F238E27FC236}">
                <a16:creationId xmlns:a16="http://schemas.microsoft.com/office/drawing/2014/main" id="{5960DA76-0526-BB4B-B780-790B2C74C2C0}"/>
              </a:ext>
            </a:extLst>
          </p:cNvPr>
          <p:cNvSpPr>
            <a:spLocks noGrp="1"/>
          </p:cNvSpPr>
          <p:nvPr>
            <p:ph type="sldNum" sz="quarter" idx="10"/>
          </p:nvPr>
        </p:nvSpPr>
        <p:spPr/>
        <p:txBody>
          <a:bodyPr/>
          <a:lstStyle>
            <a:lvl1pPr>
              <a:defRPr/>
            </a:lvl1pPr>
          </a:lstStyle>
          <a:p>
            <a:pPr>
              <a:defRPr/>
            </a:pPr>
            <a:fld id="{EADB236C-7DA3-584D-A9FD-2566ED60D281}" type="slidenum">
              <a:rPr lang="en-US" altLang="en-US"/>
              <a:pPr>
                <a:defRPr/>
              </a:pPr>
              <a:t>‹#›</a:t>
            </a:fld>
            <a:endParaRPr lang="en-US" altLang="en-US"/>
          </a:p>
        </p:txBody>
      </p:sp>
      <p:pic>
        <p:nvPicPr>
          <p:cNvPr id="7" name="Picture 5">
            <a:extLst>
              <a:ext uri="{FF2B5EF4-FFF2-40B4-BE49-F238E27FC236}">
                <a16:creationId xmlns:a16="http://schemas.microsoft.com/office/drawing/2014/main" id="{994E40FD-BE30-8C41-90F0-516DE4B938DC}"/>
              </a:ext>
            </a:extLst>
          </p:cNvPr>
          <p:cNvPicPr>
            <a:picLocks noChangeAspect="1" noChangeArrowheads="1"/>
          </p:cNvPicPr>
          <p:nvPr userDrawn="1"/>
        </p:nvPicPr>
        <p:blipFill>
          <a:blip r:embed="rId3"/>
          <a:stretch>
            <a:fillRect/>
          </a:stretch>
        </p:blipFill>
        <p:spPr bwMode="auto">
          <a:xfrm>
            <a:off x="0" y="0"/>
            <a:ext cx="825975" cy="6858000"/>
          </a:xfrm>
          <a:prstGeom prst="rect">
            <a:avLst/>
          </a:prstGeom>
          <a:noFill/>
          <a:ln>
            <a:noFill/>
          </a:ln>
          <a:effectLst>
            <a:outerShdw blurRad="190500" dist="50800" algn="ctr" rotWithShape="0">
              <a:srgbClr val="000000">
                <a:alpha val="4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8282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 1 Column Slide">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B26B9746-6138-2443-B6CA-34AA7003C16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277938"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277650" y="365125"/>
            <a:ext cx="10046043" cy="1325563"/>
          </a:xfrm>
        </p:spPr>
        <p:txBody>
          <a:bodyPr anchor="b">
            <a:normAutofit/>
          </a:bodyPr>
          <a:lstStyle>
            <a:lvl1pPr>
              <a:defRPr sz="3600">
                <a:solidFill>
                  <a:schemeClr val="tx2"/>
                </a:solidFill>
              </a:defRPr>
            </a:lvl1pPr>
          </a:lstStyle>
          <a:p>
            <a:r>
              <a:rPr lang="en-US"/>
              <a:t>Click to edit Master title style</a:t>
            </a:r>
            <a:endParaRPr lang="en-US" dirty="0"/>
          </a:p>
        </p:txBody>
      </p:sp>
      <p:sp>
        <p:nvSpPr>
          <p:cNvPr id="11" name="Content Placeholder 2"/>
          <p:cNvSpPr>
            <a:spLocks noGrp="1"/>
          </p:cNvSpPr>
          <p:nvPr>
            <p:ph sz="half" idx="1"/>
          </p:nvPr>
        </p:nvSpPr>
        <p:spPr>
          <a:xfrm>
            <a:off x="1277650" y="1798320"/>
            <a:ext cx="100584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9">
            <a:extLst>
              <a:ext uri="{FF2B5EF4-FFF2-40B4-BE49-F238E27FC236}">
                <a16:creationId xmlns:a16="http://schemas.microsoft.com/office/drawing/2014/main" id="{5960DA76-0526-BB4B-B780-790B2C74C2C0}"/>
              </a:ext>
            </a:extLst>
          </p:cNvPr>
          <p:cNvSpPr>
            <a:spLocks noGrp="1"/>
          </p:cNvSpPr>
          <p:nvPr>
            <p:ph type="sldNum" sz="quarter" idx="10"/>
          </p:nvPr>
        </p:nvSpPr>
        <p:spPr/>
        <p:txBody>
          <a:bodyPr/>
          <a:lstStyle>
            <a:lvl1pPr>
              <a:defRPr/>
            </a:lvl1pPr>
          </a:lstStyle>
          <a:p>
            <a:pPr>
              <a:defRPr/>
            </a:pPr>
            <a:fld id="{EADB236C-7DA3-584D-A9FD-2566ED60D281}" type="slidenum">
              <a:rPr lang="en-US" altLang="en-US"/>
              <a:pPr>
                <a:defRPr/>
              </a:pPr>
              <a:t>‹#›</a:t>
            </a:fld>
            <a:endParaRPr lang="en-US" altLang="en-US"/>
          </a:p>
        </p:txBody>
      </p:sp>
      <p:pic>
        <p:nvPicPr>
          <p:cNvPr id="8" name="Picture 7">
            <a:extLst>
              <a:ext uri="{FF2B5EF4-FFF2-40B4-BE49-F238E27FC236}">
                <a16:creationId xmlns:a16="http://schemas.microsoft.com/office/drawing/2014/main" id="{8496C5A3-9084-1A4E-84FC-A5E8BDE2D7C5}"/>
              </a:ext>
            </a:extLst>
          </p:cNvPr>
          <p:cNvPicPr>
            <a:picLocks noChangeAspect="1"/>
          </p:cNvPicPr>
          <p:nvPr userDrawn="1"/>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0" y="2646"/>
            <a:ext cx="822325" cy="6852708"/>
          </a:xfrm>
          <a:prstGeom prst="rect">
            <a:avLst/>
          </a:prstGeom>
          <a:solidFill>
            <a:schemeClr val="bg2"/>
          </a:solidFill>
          <a:effectLst>
            <a:outerShdw blurRad="190500" dist="38100" algn="ctr" rotWithShape="0">
              <a:srgbClr val="000000">
                <a:alpha val="40000"/>
              </a:srgbClr>
            </a:outerShdw>
          </a:effectLst>
        </p:spPr>
      </p:pic>
    </p:spTree>
    <p:extLst>
      <p:ext uri="{BB962C8B-B14F-4D97-AF65-F5344CB8AC3E}">
        <p14:creationId xmlns:p14="http://schemas.microsoft.com/office/powerpoint/2010/main" val="1064939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925B5327-E5A2-2E43-9D9B-A63675F9440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0263" y="6376988"/>
            <a:ext cx="3778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a:extLst>
              <a:ext uri="{FF2B5EF4-FFF2-40B4-BE49-F238E27FC236}">
                <a16:creationId xmlns:a16="http://schemas.microsoft.com/office/drawing/2014/main" id="{48CF3D19-A20D-3542-B515-FF79269641EE}"/>
              </a:ext>
            </a:extLst>
          </p:cNvPr>
          <p:cNvSpPr>
            <a:spLocks noGrp="1"/>
          </p:cNvSpPr>
          <p:nvPr>
            <p:ph type="sldNum" sz="quarter" idx="10"/>
          </p:nvPr>
        </p:nvSpPr>
        <p:spPr>
          <a:xfrm>
            <a:off x="10298113" y="6356350"/>
            <a:ext cx="1055687" cy="365125"/>
          </a:xfrm>
        </p:spPr>
        <p:txBody>
          <a:bodyPr/>
          <a:lstStyle>
            <a:lvl1pPr>
              <a:defRPr/>
            </a:lvl1pPr>
          </a:lstStyle>
          <a:p>
            <a:pPr>
              <a:defRPr/>
            </a:pPr>
            <a:fld id="{34D6E2B2-28BA-2242-82BE-9CDAE9D4853C}" type="slidenum">
              <a:rPr lang="en-US" altLang="en-US"/>
              <a:pPr>
                <a:defRPr/>
              </a:pPr>
              <a:t>‹#›</a:t>
            </a:fld>
            <a:endParaRPr lang="en-US" altLang="en-US"/>
          </a:p>
        </p:txBody>
      </p:sp>
    </p:spTree>
    <p:extLst>
      <p:ext uri="{BB962C8B-B14F-4D97-AF65-F5344CB8AC3E}">
        <p14:creationId xmlns:p14="http://schemas.microsoft.com/office/powerpoint/2010/main" val="248212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35227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8" name="Google Shape;38;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9" name="Google Shape;3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3131398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788E7DE-9059-B64B-B55B-41DFD433C114}"/>
              </a:ext>
            </a:extLst>
          </p:cNvPr>
          <p:cNvSpPr>
            <a:spLocks noGrp="1" noChangeArrowheads="1"/>
          </p:cNvSpPr>
          <p:nvPr>
            <p:ph type="title"/>
          </p:nvPr>
        </p:nvSpPr>
        <p:spPr bwMode="auto">
          <a:xfrm>
            <a:off x="1277938" y="365125"/>
            <a:ext cx="10075862"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7" name="Text Placeholder 2">
            <a:extLst>
              <a:ext uri="{FF2B5EF4-FFF2-40B4-BE49-F238E27FC236}">
                <a16:creationId xmlns:a16="http://schemas.microsoft.com/office/drawing/2014/main" id="{ED659B42-75D3-D145-9187-D891CF058AFD}"/>
              </a:ext>
            </a:extLst>
          </p:cNvPr>
          <p:cNvSpPr>
            <a:spLocks noGrp="1" noChangeArrowheads="1"/>
          </p:cNvSpPr>
          <p:nvPr>
            <p:ph type="body" idx="1"/>
          </p:nvPr>
        </p:nvSpPr>
        <p:spPr bwMode="auto">
          <a:xfrm>
            <a:off x="1289050" y="1825625"/>
            <a:ext cx="1006475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 Remember to ad alt text to all imported graphics and images.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 name="Slide Number Placeholder 14">
            <a:extLst>
              <a:ext uri="{FF2B5EF4-FFF2-40B4-BE49-F238E27FC236}">
                <a16:creationId xmlns:a16="http://schemas.microsoft.com/office/drawing/2014/main" id="{185FCD8D-1E30-B240-9C71-F2AE6C6B8298}"/>
              </a:ext>
            </a:extLst>
          </p:cNvPr>
          <p:cNvSpPr>
            <a:spLocks noGrp="1"/>
          </p:cNvSpPr>
          <p:nvPr>
            <p:ph type="sldNum" sz="quarter" idx="4"/>
          </p:nvPr>
        </p:nvSpPr>
        <p:spPr>
          <a:xfrm>
            <a:off x="10437813" y="6356350"/>
            <a:ext cx="915987" cy="365125"/>
          </a:xfrm>
          <a:prstGeom prst="rect">
            <a:avLst/>
          </a:prstGeom>
        </p:spPr>
        <p:txBody>
          <a:bodyPr vert="horz" wrap="square" lIns="91440" tIns="45720" rIns="0" bIns="45720" numCol="1" anchor="ctr" anchorCtr="0" compatLnSpc="1">
            <a:prstTxWarp prst="textNoShape">
              <a:avLst/>
            </a:prstTxWarp>
          </a:bodyPr>
          <a:lstStyle>
            <a:lvl1pPr algn="r" eaLnBrk="1" hangingPunct="1">
              <a:defRPr sz="1200">
                <a:solidFill>
                  <a:srgbClr val="7F7F7F"/>
                </a:solidFill>
              </a:defRPr>
            </a:lvl1pPr>
          </a:lstStyle>
          <a:p>
            <a:pPr>
              <a:defRPr/>
            </a:pPr>
            <a:fld id="{0B583F10-0087-8B40-8B6A-300D68B14D7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800" r:id="rId4"/>
    <p:sldLayoutId id="2147483798" r:id="rId5"/>
    <p:sldLayoutId id="2147483801" r:id="rId6"/>
    <p:sldLayoutId id="2147483799" r:id="rId7"/>
    <p:sldLayoutId id="2147483802" r:id="rId8"/>
    <p:sldLayoutId id="2147483803" r:id="rId9"/>
    <p:sldLayoutId id="2147483804" r:id="rId10"/>
  </p:sldLayoutIdLst>
  <p:hf hdr="0" dt="0"/>
  <p:txStyles>
    <p:titleStyle>
      <a:lvl1pPr algn="l" rtl="0" eaLnBrk="1" fontAlgn="base" hangingPunct="1">
        <a:lnSpc>
          <a:spcPct val="90000"/>
        </a:lnSpc>
        <a:spcBef>
          <a:spcPct val="0"/>
        </a:spcBef>
        <a:spcAft>
          <a:spcPct val="0"/>
        </a:spcAft>
        <a:defRPr sz="4400" kern="1200">
          <a:solidFill>
            <a:schemeClr val="tx2"/>
          </a:solidFill>
          <a:latin typeface="Palatino" pitchFamily="2" charset="77"/>
          <a:ea typeface="Palatino" pitchFamily="2" charset="77"/>
          <a:cs typeface="Palatino" pitchFamily="2" charset="77"/>
        </a:defRPr>
      </a:lvl1pPr>
      <a:lvl2pPr algn="l" rtl="0" eaLnBrk="1" fontAlgn="base" hangingPunct="1">
        <a:lnSpc>
          <a:spcPct val="90000"/>
        </a:lnSpc>
        <a:spcBef>
          <a:spcPct val="0"/>
        </a:spcBef>
        <a:spcAft>
          <a:spcPct val="0"/>
        </a:spcAft>
        <a:defRPr sz="4400">
          <a:solidFill>
            <a:schemeClr val="tx2"/>
          </a:solidFill>
          <a:latin typeface="Palatino" pitchFamily="2" charset="77"/>
          <a:ea typeface="Palatino" pitchFamily="2" charset="77"/>
          <a:cs typeface="Palatino" pitchFamily="2" charset="77"/>
        </a:defRPr>
      </a:lvl2pPr>
      <a:lvl3pPr algn="l" rtl="0" eaLnBrk="1" fontAlgn="base" hangingPunct="1">
        <a:lnSpc>
          <a:spcPct val="90000"/>
        </a:lnSpc>
        <a:spcBef>
          <a:spcPct val="0"/>
        </a:spcBef>
        <a:spcAft>
          <a:spcPct val="0"/>
        </a:spcAft>
        <a:defRPr sz="4400">
          <a:solidFill>
            <a:schemeClr val="tx2"/>
          </a:solidFill>
          <a:latin typeface="Palatino" pitchFamily="2" charset="77"/>
          <a:ea typeface="Palatino" pitchFamily="2" charset="77"/>
          <a:cs typeface="Palatino" pitchFamily="2" charset="77"/>
        </a:defRPr>
      </a:lvl3pPr>
      <a:lvl4pPr algn="l" rtl="0" eaLnBrk="1" fontAlgn="base" hangingPunct="1">
        <a:lnSpc>
          <a:spcPct val="90000"/>
        </a:lnSpc>
        <a:spcBef>
          <a:spcPct val="0"/>
        </a:spcBef>
        <a:spcAft>
          <a:spcPct val="0"/>
        </a:spcAft>
        <a:defRPr sz="4400">
          <a:solidFill>
            <a:schemeClr val="tx2"/>
          </a:solidFill>
          <a:latin typeface="Palatino" pitchFamily="2" charset="77"/>
          <a:ea typeface="Palatino" pitchFamily="2" charset="77"/>
          <a:cs typeface="Palatino" pitchFamily="2" charset="77"/>
        </a:defRPr>
      </a:lvl4pPr>
      <a:lvl5pPr algn="l" rtl="0" eaLnBrk="1" fontAlgn="base" hangingPunct="1">
        <a:lnSpc>
          <a:spcPct val="90000"/>
        </a:lnSpc>
        <a:spcBef>
          <a:spcPct val="0"/>
        </a:spcBef>
        <a:spcAft>
          <a:spcPct val="0"/>
        </a:spcAft>
        <a:defRPr sz="4400">
          <a:solidFill>
            <a:schemeClr val="tx2"/>
          </a:solidFill>
          <a:latin typeface="Palatino" pitchFamily="2" charset="77"/>
          <a:ea typeface="Palatino" pitchFamily="2" charset="77"/>
          <a:cs typeface="Palatino" pitchFamily="2" charset="77"/>
        </a:defRPr>
      </a:lvl5pPr>
      <a:lvl6pPr marL="457200" algn="l" rtl="0" eaLnBrk="1" fontAlgn="base" hangingPunct="1">
        <a:lnSpc>
          <a:spcPct val="90000"/>
        </a:lnSpc>
        <a:spcBef>
          <a:spcPct val="0"/>
        </a:spcBef>
        <a:spcAft>
          <a:spcPct val="0"/>
        </a:spcAft>
        <a:defRPr sz="4400">
          <a:solidFill>
            <a:srgbClr val="10476C"/>
          </a:solidFill>
          <a:latin typeface="Palatino" pitchFamily="2" charset="77"/>
          <a:ea typeface="Palatino" pitchFamily="2" charset="77"/>
          <a:cs typeface="Palatino" pitchFamily="2" charset="77"/>
        </a:defRPr>
      </a:lvl6pPr>
      <a:lvl7pPr marL="914400" algn="l" rtl="0" eaLnBrk="1" fontAlgn="base" hangingPunct="1">
        <a:lnSpc>
          <a:spcPct val="90000"/>
        </a:lnSpc>
        <a:spcBef>
          <a:spcPct val="0"/>
        </a:spcBef>
        <a:spcAft>
          <a:spcPct val="0"/>
        </a:spcAft>
        <a:defRPr sz="4400">
          <a:solidFill>
            <a:srgbClr val="10476C"/>
          </a:solidFill>
          <a:latin typeface="Palatino" pitchFamily="2" charset="77"/>
          <a:ea typeface="Palatino" pitchFamily="2" charset="77"/>
          <a:cs typeface="Palatino" pitchFamily="2" charset="77"/>
        </a:defRPr>
      </a:lvl7pPr>
      <a:lvl8pPr marL="1371600" algn="l" rtl="0" eaLnBrk="1" fontAlgn="base" hangingPunct="1">
        <a:lnSpc>
          <a:spcPct val="90000"/>
        </a:lnSpc>
        <a:spcBef>
          <a:spcPct val="0"/>
        </a:spcBef>
        <a:spcAft>
          <a:spcPct val="0"/>
        </a:spcAft>
        <a:defRPr sz="4400">
          <a:solidFill>
            <a:srgbClr val="10476C"/>
          </a:solidFill>
          <a:latin typeface="Palatino" pitchFamily="2" charset="77"/>
          <a:ea typeface="Palatino" pitchFamily="2" charset="77"/>
          <a:cs typeface="Palatino" pitchFamily="2" charset="77"/>
        </a:defRPr>
      </a:lvl8pPr>
      <a:lvl9pPr marL="1828800" algn="l" rtl="0" eaLnBrk="1" fontAlgn="base" hangingPunct="1">
        <a:lnSpc>
          <a:spcPct val="90000"/>
        </a:lnSpc>
        <a:spcBef>
          <a:spcPct val="0"/>
        </a:spcBef>
        <a:spcAft>
          <a:spcPct val="0"/>
        </a:spcAft>
        <a:defRPr sz="4400">
          <a:solidFill>
            <a:srgbClr val="10476C"/>
          </a:solidFill>
          <a:latin typeface="Palatino" pitchFamily="2" charset="77"/>
          <a:ea typeface="Palatino" pitchFamily="2" charset="77"/>
          <a:cs typeface="Palatino" pitchFamily="2" charset="77"/>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400" kern="1200">
          <a:solidFill>
            <a:srgbClr val="404040"/>
          </a:solidFill>
          <a:latin typeface="+mj-lt"/>
          <a:ea typeface="+mn-ea"/>
          <a:cs typeface="Gill Sans" panose="020B0502020104020203" pitchFamily="34" charset="-79"/>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200" kern="1200">
          <a:solidFill>
            <a:srgbClr val="404040"/>
          </a:solidFill>
          <a:latin typeface="+mj-lt"/>
          <a:ea typeface="+mn-ea"/>
          <a:cs typeface="Gill Sans" panose="020B0502020104020203" pitchFamily="34" charset="-79"/>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rgbClr val="404040"/>
          </a:solidFill>
          <a:latin typeface="+mj-lt"/>
          <a:ea typeface="+mn-ea"/>
          <a:cs typeface="Gill Sans" panose="020B0502020104020203" pitchFamily="34" charset="-79"/>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rgbClr val="404040"/>
          </a:solidFill>
          <a:latin typeface="+mj-lt"/>
          <a:ea typeface="+mn-ea"/>
          <a:cs typeface="Gill Sans" panose="020B0502020104020203" pitchFamily="34" charset="-79"/>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rgbClr val="404040"/>
          </a:solidFill>
          <a:latin typeface="+mj-lt"/>
          <a:ea typeface="+mn-ea"/>
          <a:cs typeface="Gill Sans" panose="020B0502020104020203" pitchFamily="34" charset="-79"/>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ccco.edu/-/media/CCCCO-Website/Files/Communications/vision-for-success/8-dei-glossary-of-terms.pdf?la=en&amp;hash=21FCA99EAE353E6F481025115DC98272EAA36BA9"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padlet.com/ProfessorBean/hfenrf8fp40g1q71"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hyperlink" Target="https://asccc.org/content/strength-inclusivity-changing-our-language-and-campus-culture" TargetMode="External"/><Relationship Id="rId3" Type="http://schemas.openxmlformats.org/officeDocument/2006/relationships/hyperlink" Target="https://www.asccc.org/papers/going-beyond-development" TargetMode="External"/><Relationship Id="rId7" Type="http://schemas.openxmlformats.org/officeDocument/2006/relationships/hyperlink" Target="https://asccc.org/content/moving-needle-equity-cultural-responsiveness-and-anti-racism-course-outline-record" TargetMode="External"/><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hyperlink" Target="https://ssccc.org/news-events/newsroom/newsroom.html/article/2020/09/06/ssccc-anti-racism-a-student-plan-of-action" TargetMode="External"/><Relationship Id="rId5" Type="http://schemas.openxmlformats.org/officeDocument/2006/relationships/hyperlink" Target="https://www.asccc.org/papers/equity-driven-systems-student-equity-and-achievement-california-community-colleges" TargetMode="External"/><Relationship Id="rId4" Type="http://schemas.openxmlformats.org/officeDocument/2006/relationships/hyperlink" Target="https://www.asccc.org/papers/anti-racism-education-california-community-colleg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a:extLst>
              <a:ext uri="{FF2B5EF4-FFF2-40B4-BE49-F238E27FC236}">
                <a16:creationId xmlns:a16="http://schemas.microsoft.com/office/drawing/2014/main" id="{85C58C8C-A632-F843-84BE-D68F8213459A}"/>
              </a:ext>
            </a:extLst>
          </p:cNvPr>
          <p:cNvSpPr>
            <a:spLocks noGrp="1" noChangeArrowheads="1"/>
          </p:cNvSpPr>
          <p:nvPr>
            <p:ph type="title"/>
          </p:nvPr>
        </p:nvSpPr>
        <p:spPr>
          <a:xfrm>
            <a:off x="958850" y="4251489"/>
            <a:ext cx="10433050" cy="2168361"/>
          </a:xfrm>
        </p:spPr>
        <p:txBody>
          <a:bodyPr>
            <a:normAutofit/>
          </a:bodyPr>
          <a:lstStyle/>
          <a:p>
            <a:pPr marL="0" lvl="0" indent="0" algn="l" rtl="0">
              <a:lnSpc>
                <a:spcPct val="115000"/>
              </a:lnSpc>
              <a:spcBef>
                <a:spcPts val="1200"/>
              </a:spcBef>
              <a:spcAft>
                <a:spcPts val="0"/>
              </a:spcAft>
            </a:pPr>
            <a:r>
              <a:rPr lang="en-US" sz="4000" b="1" dirty="0">
                <a:solidFill>
                  <a:schemeClr val="dk1"/>
                </a:solidFill>
              </a:rPr>
              <a:t>What’s the Big IDEAA? SHIFT Happens!</a:t>
            </a:r>
            <a:br>
              <a:rPr lang="en-US" sz="1600" dirty="0">
                <a:solidFill>
                  <a:schemeClr val="dk1"/>
                </a:solidFill>
              </a:rPr>
            </a:br>
            <a:r>
              <a:rPr lang="en-US" sz="1600" dirty="0">
                <a:solidFill>
                  <a:schemeClr val="dk1"/>
                </a:solidFill>
              </a:rPr>
              <a:t>Angelica Campos, SSCCC Outgoing President</a:t>
            </a:r>
            <a:br>
              <a:rPr lang="en-US" sz="1600" dirty="0">
                <a:solidFill>
                  <a:schemeClr val="dk1"/>
                </a:solidFill>
              </a:rPr>
            </a:br>
            <a:r>
              <a:rPr lang="en-US" sz="1600" dirty="0" err="1">
                <a:solidFill>
                  <a:schemeClr val="dk1"/>
                </a:solidFill>
              </a:rPr>
              <a:t>Clemaus</a:t>
            </a:r>
            <a:r>
              <a:rPr lang="en-US" sz="1600" dirty="0">
                <a:solidFill>
                  <a:schemeClr val="dk1"/>
                </a:solidFill>
              </a:rPr>
              <a:t> </a:t>
            </a:r>
            <a:r>
              <a:rPr lang="en-US" sz="1600" dirty="0" err="1">
                <a:solidFill>
                  <a:schemeClr val="dk1"/>
                </a:solidFill>
              </a:rPr>
              <a:t>Tervalon</a:t>
            </a:r>
            <a:r>
              <a:rPr lang="en-US" sz="1600" dirty="0">
                <a:solidFill>
                  <a:schemeClr val="dk1"/>
                </a:solidFill>
              </a:rPr>
              <a:t>, SSCCC President-Elect</a:t>
            </a:r>
            <a:br>
              <a:rPr lang="en-US" sz="1600" dirty="0">
                <a:solidFill>
                  <a:schemeClr val="dk1"/>
                </a:solidFill>
              </a:rPr>
            </a:br>
            <a:r>
              <a:rPr lang="en-US" sz="1600" dirty="0">
                <a:solidFill>
                  <a:schemeClr val="dk1"/>
                </a:solidFill>
              </a:rPr>
              <a:t>Michelle Velasquez Bean, ASCCC Treasurer</a:t>
            </a:r>
            <a:br>
              <a:rPr lang="en-US" sz="1600" dirty="0">
                <a:solidFill>
                  <a:schemeClr val="dk1"/>
                </a:solidFill>
              </a:rPr>
            </a:br>
            <a:r>
              <a:rPr lang="en-US" sz="1600" dirty="0">
                <a:solidFill>
                  <a:schemeClr val="dk1"/>
                </a:solidFill>
              </a:rPr>
              <a:t>Carrie Roberson, ASCCC At-Large Representative</a:t>
            </a:r>
            <a:endParaRPr lang="en-US" alt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6E6D7-7032-117D-BFC1-24FC6A725C3C}"/>
              </a:ext>
            </a:extLst>
          </p:cNvPr>
          <p:cNvSpPr>
            <a:spLocks noGrp="1"/>
          </p:cNvSpPr>
          <p:nvPr>
            <p:ph type="title"/>
          </p:nvPr>
        </p:nvSpPr>
        <p:spPr/>
        <p:txBody>
          <a:bodyPr>
            <a:normAutofit/>
          </a:bodyPr>
          <a:lstStyle/>
          <a:p>
            <a:r>
              <a:rPr lang="en-US" sz="5400" dirty="0">
                <a:latin typeface="+mj-lt"/>
              </a:rPr>
              <a:t>Today…</a:t>
            </a:r>
          </a:p>
        </p:txBody>
      </p:sp>
      <p:sp>
        <p:nvSpPr>
          <p:cNvPr id="3" name="Content Placeholder 2">
            <a:extLst>
              <a:ext uri="{FF2B5EF4-FFF2-40B4-BE49-F238E27FC236}">
                <a16:creationId xmlns:a16="http://schemas.microsoft.com/office/drawing/2014/main" id="{8E2B4D57-84ED-9650-81B8-F0D670C3AA3A}"/>
              </a:ext>
            </a:extLst>
          </p:cNvPr>
          <p:cNvSpPr>
            <a:spLocks noGrp="1"/>
          </p:cNvSpPr>
          <p:nvPr>
            <p:ph idx="1"/>
          </p:nvPr>
        </p:nvSpPr>
        <p:spPr/>
        <p:txBody>
          <a:bodyPr/>
          <a:lstStyle/>
          <a:p>
            <a:r>
              <a:rPr lang="en-US" sz="2400" dirty="0">
                <a:solidFill>
                  <a:schemeClr val="dk1"/>
                </a:solidFill>
                <a:highlight>
                  <a:srgbClr val="FFFFFF"/>
                </a:highlight>
                <a:latin typeface="+mn-lt"/>
              </a:rPr>
              <a:t>It starts with a mission and a vision… supporting students with inclusion, diversity, equity, anti-racism, and accessibility, through IDEAA efforts that is a responsibility of educational systems. Shift happens when faculty and students work together to understand the student experience and create necessary transformations that shift campus culture to support student success. This session is intended to get individuals, as representatives to their colleges, not only to understand the significance of IDEAA, but to also make shift happen to support students through their educational endeavors.</a:t>
            </a:r>
            <a:endParaRPr lang="en-US" sz="2800" dirty="0">
              <a:latin typeface="+mn-lt"/>
            </a:endParaRPr>
          </a:p>
        </p:txBody>
      </p:sp>
      <p:sp>
        <p:nvSpPr>
          <p:cNvPr id="4" name="Slide Number Placeholder 3">
            <a:extLst>
              <a:ext uri="{FF2B5EF4-FFF2-40B4-BE49-F238E27FC236}">
                <a16:creationId xmlns:a16="http://schemas.microsoft.com/office/drawing/2014/main" id="{62D07057-AEEA-58C5-5575-63AFC9726187}"/>
              </a:ext>
            </a:extLst>
          </p:cNvPr>
          <p:cNvSpPr>
            <a:spLocks noGrp="1"/>
          </p:cNvSpPr>
          <p:nvPr>
            <p:ph type="sldNum" sz="quarter" idx="10"/>
          </p:nvPr>
        </p:nvSpPr>
        <p:spPr/>
        <p:txBody>
          <a:bodyPr/>
          <a:lstStyle/>
          <a:p>
            <a:pPr>
              <a:defRPr/>
            </a:pPr>
            <a:fld id="{9A5A1B6C-D038-1F4B-9D4A-0999CA9BC2F2}" type="slidenum">
              <a:rPr lang="en-US" altLang="en-US" smtClean="0"/>
              <a:pPr>
                <a:defRPr/>
              </a:pPr>
              <a:t>2</a:t>
            </a:fld>
            <a:endParaRPr lang="en-US" altLang="en-US"/>
          </a:p>
        </p:txBody>
      </p:sp>
    </p:spTree>
    <p:extLst>
      <p:ext uri="{BB962C8B-B14F-4D97-AF65-F5344CB8AC3E}">
        <p14:creationId xmlns:p14="http://schemas.microsoft.com/office/powerpoint/2010/main" val="3332125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1B384-B73E-3532-1689-C052C9F23F5A}"/>
              </a:ext>
            </a:extLst>
          </p:cNvPr>
          <p:cNvSpPr>
            <a:spLocks noGrp="1"/>
          </p:cNvSpPr>
          <p:nvPr>
            <p:ph type="title"/>
          </p:nvPr>
        </p:nvSpPr>
        <p:spPr>
          <a:xfrm>
            <a:off x="1177165" y="306071"/>
            <a:ext cx="10046043" cy="1126804"/>
          </a:xfrm>
        </p:spPr>
        <p:txBody>
          <a:bodyPr>
            <a:normAutofit fontScale="90000"/>
          </a:bodyPr>
          <a:lstStyle/>
          <a:p>
            <a:r>
              <a:rPr lang="en" sz="8000" b="1" dirty="0">
                <a:latin typeface="Arial"/>
                <a:ea typeface="Arial"/>
                <a:cs typeface="Arial"/>
                <a:sym typeface="Arial"/>
              </a:rPr>
              <a:t>I.D.E.A.A. </a:t>
            </a:r>
            <a:br>
              <a:rPr lang="en" sz="8000" b="1" dirty="0">
                <a:latin typeface="Arial"/>
                <a:ea typeface="Arial"/>
                <a:cs typeface="Arial"/>
                <a:sym typeface="Arial"/>
              </a:rPr>
            </a:br>
            <a:r>
              <a:rPr lang="en" sz="2700" dirty="0">
                <a:latin typeface="Arial"/>
                <a:ea typeface="Arial"/>
                <a:cs typeface="Arial"/>
                <a:sym typeface="Arial"/>
              </a:rPr>
              <a:t>From:(</a:t>
            </a:r>
            <a:r>
              <a:rPr lang="en" sz="2700" u="sng" dirty="0">
                <a:solidFill>
                  <a:schemeClr val="tx2">
                    <a:lumMod val="60000"/>
                    <a:lumOff val="40000"/>
                  </a:schemeClr>
                </a:solidFill>
                <a:latin typeface="Arial"/>
                <a:ea typeface="Arial"/>
                <a:cs typeface="Arial"/>
                <a:sym typeface="Arial"/>
                <a:hlinkClick r:id="rId3">
                  <a:extLst>
                    <a:ext uri="{A12FA001-AC4F-418D-AE19-62706E023703}">
                      <ahyp:hlinkClr xmlns:ahyp="http://schemas.microsoft.com/office/drawing/2018/hyperlinkcolor" val="tx"/>
                    </a:ext>
                  </a:extLst>
                </a:hlinkClick>
              </a:rPr>
              <a:t>CO Glossary of DEI Terms</a:t>
            </a:r>
            <a:r>
              <a:rPr lang="en" sz="2700" u="sng" dirty="0">
                <a:latin typeface="Arial"/>
                <a:ea typeface="Arial"/>
                <a:cs typeface="Arial"/>
                <a:sym typeface="Arial"/>
              </a:rPr>
              <a:t>)</a:t>
            </a:r>
            <a:endParaRPr lang="en-US" sz="2700" dirty="0"/>
          </a:p>
        </p:txBody>
      </p:sp>
      <p:sp>
        <p:nvSpPr>
          <p:cNvPr id="5" name="Content Placeholder 4">
            <a:extLst>
              <a:ext uri="{FF2B5EF4-FFF2-40B4-BE49-F238E27FC236}">
                <a16:creationId xmlns:a16="http://schemas.microsoft.com/office/drawing/2014/main" id="{6BEDD90A-AB12-E753-611D-B540DBBEFDD0}"/>
              </a:ext>
            </a:extLst>
          </p:cNvPr>
          <p:cNvSpPr>
            <a:spLocks noGrp="1"/>
          </p:cNvSpPr>
          <p:nvPr>
            <p:ph sz="half" idx="2"/>
          </p:nvPr>
        </p:nvSpPr>
        <p:spPr>
          <a:xfrm>
            <a:off x="961534" y="1706252"/>
            <a:ext cx="5426725" cy="4650098"/>
          </a:xfrm>
        </p:spPr>
        <p:txBody>
          <a:bodyPr/>
          <a:lstStyle/>
          <a:p>
            <a:pPr marL="177800" lvl="0" indent="-177800" algn="l" rtl="0">
              <a:lnSpc>
                <a:spcPct val="90000"/>
              </a:lnSpc>
              <a:spcBef>
                <a:spcPts val="0"/>
              </a:spcBef>
              <a:spcAft>
                <a:spcPts val="0"/>
              </a:spcAft>
              <a:buClr>
                <a:srgbClr val="404040"/>
              </a:buClr>
              <a:buSzPts val="1200"/>
              <a:buChar char="●"/>
            </a:pPr>
            <a:r>
              <a:rPr lang="en-US" sz="1500" b="1" dirty="0">
                <a:latin typeface="+mn-lt"/>
                <a:ea typeface="Arial"/>
                <a:cs typeface="Arial"/>
                <a:sym typeface="Arial"/>
              </a:rPr>
              <a:t>Inclusion: </a:t>
            </a:r>
            <a:r>
              <a:rPr lang="en-US" sz="1500" dirty="0">
                <a:latin typeface="+mn-lt"/>
                <a:ea typeface="Arial"/>
                <a:cs typeface="Arial"/>
                <a:sym typeface="Arial"/>
              </a:rPr>
              <a:t>Authentically bringing </a:t>
            </a:r>
            <a:r>
              <a:rPr lang="en-US" sz="1500" b="1" i="1" dirty="0">
                <a:latin typeface="+mn-lt"/>
              </a:rPr>
              <a:t>traditionally excluded individuals</a:t>
            </a:r>
            <a:r>
              <a:rPr lang="en-US" sz="1500" dirty="0">
                <a:latin typeface="+mn-lt"/>
                <a:ea typeface="Arial"/>
                <a:cs typeface="Arial"/>
                <a:sym typeface="Arial"/>
              </a:rPr>
              <a:t> and/or groups into processes, activities, and decision/policy making in a way that shares power. </a:t>
            </a:r>
            <a:endParaRPr lang="en-US" sz="1500" dirty="0">
              <a:latin typeface="+mn-lt"/>
            </a:endParaRPr>
          </a:p>
          <a:p>
            <a:pPr marL="177800" lvl="0" indent="-177800" algn="l" rtl="0">
              <a:lnSpc>
                <a:spcPct val="90000"/>
              </a:lnSpc>
              <a:spcBef>
                <a:spcPts val="800"/>
              </a:spcBef>
              <a:spcAft>
                <a:spcPts val="0"/>
              </a:spcAft>
              <a:buClr>
                <a:srgbClr val="404040"/>
              </a:buClr>
              <a:buSzPts val="1200"/>
              <a:buChar char="●"/>
            </a:pPr>
            <a:r>
              <a:rPr lang="en-US" sz="1500" b="1" dirty="0">
                <a:latin typeface="+mn-lt"/>
                <a:ea typeface="Arial"/>
                <a:cs typeface="Arial"/>
                <a:sym typeface="Arial"/>
              </a:rPr>
              <a:t>Diversity: </a:t>
            </a:r>
            <a:r>
              <a:rPr lang="en-US" sz="1500" dirty="0">
                <a:latin typeface="+mn-lt"/>
                <a:ea typeface="Arial"/>
                <a:cs typeface="Arial"/>
                <a:sym typeface="Arial"/>
              </a:rPr>
              <a:t>The myriad of ways in which people differ, including the psychological, physical, cognitive, and social differences that occur among all individuals, such as race, ethnicity, nationality, socioeconomic status, religion, economic class, education, age, gender, sexual orientation, marital status, mental and physical ability, and learning styles. Diversity is all inclusive and supportive of the proposition that </a:t>
            </a:r>
            <a:r>
              <a:rPr lang="en-US" sz="1500" b="1" i="1" dirty="0">
                <a:latin typeface="+mn-lt"/>
              </a:rPr>
              <a:t>everyone and every group should be valued</a:t>
            </a:r>
            <a:r>
              <a:rPr lang="en-US" sz="1500" dirty="0">
                <a:latin typeface="+mn-lt"/>
                <a:ea typeface="Arial"/>
                <a:cs typeface="Arial"/>
                <a:sym typeface="Arial"/>
              </a:rPr>
              <a:t>. It is about </a:t>
            </a:r>
            <a:r>
              <a:rPr lang="en-US" sz="1500" b="1" i="1" dirty="0">
                <a:latin typeface="+mn-lt"/>
              </a:rPr>
              <a:t>understanding these differences</a:t>
            </a:r>
            <a:r>
              <a:rPr lang="en-US" sz="1500" dirty="0">
                <a:latin typeface="+mn-lt"/>
                <a:ea typeface="Arial"/>
                <a:cs typeface="Arial"/>
                <a:sym typeface="Arial"/>
              </a:rPr>
              <a:t> and moving beyond simple tolerance to embracing and celebrating the rich dimensions of our differences.</a:t>
            </a:r>
            <a:endParaRPr lang="en-US" sz="1500" dirty="0">
              <a:latin typeface="+mn-lt"/>
            </a:endParaRPr>
          </a:p>
          <a:p>
            <a:pPr marL="177800" lvl="0" indent="-177800" algn="l" rtl="0">
              <a:lnSpc>
                <a:spcPct val="90000"/>
              </a:lnSpc>
              <a:spcBef>
                <a:spcPts val="800"/>
              </a:spcBef>
              <a:spcAft>
                <a:spcPts val="0"/>
              </a:spcAft>
              <a:buClr>
                <a:srgbClr val="404040"/>
              </a:buClr>
              <a:buSzPts val="1200"/>
              <a:buChar char="●"/>
            </a:pPr>
            <a:r>
              <a:rPr lang="en-US" sz="1500" b="1" dirty="0">
                <a:latin typeface="+mn-lt"/>
                <a:ea typeface="Arial"/>
                <a:cs typeface="Arial"/>
                <a:sym typeface="Arial"/>
              </a:rPr>
              <a:t>Equity: </a:t>
            </a:r>
            <a:r>
              <a:rPr lang="en-US" sz="1500" dirty="0">
                <a:latin typeface="+mn-lt"/>
                <a:ea typeface="Arial"/>
                <a:cs typeface="Arial"/>
                <a:sym typeface="Arial"/>
              </a:rPr>
              <a:t>The condition under which individuals are provided the resources they need to </a:t>
            </a:r>
            <a:r>
              <a:rPr lang="en-US" sz="1500" b="1" i="1" dirty="0">
                <a:latin typeface="+mn-lt"/>
              </a:rPr>
              <a:t>have access to the same opportunities</a:t>
            </a:r>
            <a:r>
              <a:rPr lang="en-US" sz="1500" dirty="0">
                <a:latin typeface="+mn-lt"/>
                <a:ea typeface="Arial"/>
                <a:cs typeface="Arial"/>
                <a:sym typeface="Arial"/>
              </a:rPr>
              <a:t>, as the general population. Equity accounts for systematic inequalities, meaning the distribution of resources provides more for those who need it most. Conversely equality indicates uniformity where everything is evenly distributed among people.</a:t>
            </a:r>
            <a:r>
              <a:rPr lang="en-US" sz="1500" b="1" dirty="0">
                <a:latin typeface="+mn-lt"/>
                <a:ea typeface="Arial"/>
                <a:cs typeface="Arial"/>
                <a:sym typeface="Arial"/>
              </a:rPr>
              <a:t> </a:t>
            </a:r>
            <a:endParaRPr lang="en-US" sz="1500" dirty="0">
              <a:latin typeface="+mn-lt"/>
              <a:ea typeface="Arial"/>
              <a:cs typeface="Arial"/>
              <a:sym typeface="Arial"/>
            </a:endParaRPr>
          </a:p>
        </p:txBody>
      </p:sp>
      <p:sp>
        <p:nvSpPr>
          <p:cNvPr id="6" name="Content Placeholder 5">
            <a:extLst>
              <a:ext uri="{FF2B5EF4-FFF2-40B4-BE49-F238E27FC236}">
                <a16:creationId xmlns:a16="http://schemas.microsoft.com/office/drawing/2014/main" id="{88CAB0A2-A559-1B7D-D515-D13B08AB1D0F}"/>
              </a:ext>
            </a:extLst>
          </p:cNvPr>
          <p:cNvSpPr>
            <a:spLocks noGrp="1"/>
          </p:cNvSpPr>
          <p:nvPr>
            <p:ph sz="quarter" idx="4"/>
          </p:nvPr>
        </p:nvSpPr>
        <p:spPr>
          <a:xfrm>
            <a:off x="6388259" y="1798320"/>
            <a:ext cx="5649770" cy="4391343"/>
          </a:xfrm>
        </p:spPr>
        <p:txBody>
          <a:bodyPr/>
          <a:lstStyle/>
          <a:p>
            <a:pPr marL="177800" lvl="0" indent="-177800" algn="l" rtl="0">
              <a:lnSpc>
                <a:spcPct val="90000"/>
              </a:lnSpc>
              <a:spcBef>
                <a:spcPts val="0"/>
              </a:spcBef>
              <a:spcAft>
                <a:spcPts val="0"/>
              </a:spcAft>
              <a:buClr>
                <a:srgbClr val="404040"/>
              </a:buClr>
              <a:buSzPts val="1200"/>
              <a:buChar char="●"/>
            </a:pPr>
            <a:r>
              <a:rPr lang="en-US" sz="1500" b="1" dirty="0">
                <a:latin typeface="+mn-lt"/>
                <a:ea typeface="Arial"/>
                <a:cs typeface="Arial"/>
                <a:sym typeface="Arial"/>
              </a:rPr>
              <a:t>Antiracism</a:t>
            </a:r>
            <a:r>
              <a:rPr lang="en-US" sz="1500" dirty="0">
                <a:latin typeface="+mn-lt"/>
              </a:rPr>
              <a:t>:</a:t>
            </a:r>
            <a:r>
              <a:rPr lang="en-US" sz="1500" dirty="0">
                <a:latin typeface="+mn-lt"/>
                <a:ea typeface="Arial"/>
                <a:cs typeface="Arial"/>
                <a:sym typeface="Arial"/>
              </a:rPr>
              <a:t> a powerful collection of anti-racist policies that lead to racial equity and are substantiated by antiracist ideas. Practicing anti-racism requires constantly identifying, challenging, and upending existing racist policies to replace them with </a:t>
            </a:r>
            <a:r>
              <a:rPr lang="en-US" sz="1500" b="1" i="1" dirty="0">
                <a:latin typeface="+mn-lt"/>
              </a:rPr>
              <a:t>anti-racist policies that foster equity between racial groups</a:t>
            </a:r>
            <a:r>
              <a:rPr lang="en-US" sz="1500" dirty="0">
                <a:latin typeface="+mn-lt"/>
                <a:ea typeface="Arial"/>
                <a:cs typeface="Arial"/>
                <a:sym typeface="Arial"/>
              </a:rPr>
              <a:t>.</a:t>
            </a:r>
            <a:endParaRPr lang="en-US" sz="1500" dirty="0">
              <a:latin typeface="+mn-lt"/>
            </a:endParaRPr>
          </a:p>
          <a:p>
            <a:pPr marL="177800" lvl="0" indent="-177800" algn="l" rtl="0">
              <a:lnSpc>
                <a:spcPct val="90000"/>
              </a:lnSpc>
              <a:spcBef>
                <a:spcPts val="800"/>
              </a:spcBef>
              <a:spcAft>
                <a:spcPts val="0"/>
              </a:spcAft>
              <a:buClr>
                <a:srgbClr val="404040"/>
              </a:buClr>
              <a:buSzPts val="1200"/>
              <a:buChar char="●"/>
            </a:pPr>
            <a:r>
              <a:rPr lang="en-US" sz="1500" b="1" dirty="0">
                <a:latin typeface="+mn-lt"/>
                <a:ea typeface="Arial"/>
                <a:cs typeface="Arial"/>
                <a:sym typeface="Arial"/>
              </a:rPr>
              <a:t>Accessibility*:</a:t>
            </a:r>
            <a:r>
              <a:rPr lang="en-US" sz="1500" b="1" dirty="0">
                <a:solidFill>
                  <a:srgbClr val="000000"/>
                </a:solidFill>
                <a:latin typeface="+mn-lt"/>
                <a:ea typeface="Arial"/>
                <a:cs typeface="Arial"/>
                <a:sym typeface="Arial"/>
              </a:rPr>
              <a:t> </a:t>
            </a:r>
            <a:r>
              <a:rPr lang="en-US" sz="1500" dirty="0">
                <a:solidFill>
                  <a:srgbClr val="000000"/>
                </a:solidFill>
                <a:latin typeface="+mn-lt"/>
              </a:rPr>
              <a:t>An individual with a disability is afforded the opportunity to acquire the same information, engage in the same interactions, and enjoy the same services as a person without a disability in an </a:t>
            </a:r>
            <a:r>
              <a:rPr lang="en-US" sz="1500" b="1" i="1" dirty="0">
                <a:solidFill>
                  <a:srgbClr val="000000"/>
                </a:solidFill>
                <a:latin typeface="+mn-lt"/>
              </a:rPr>
              <a:t>equally effective and equally integrated manner, with substantially equivalent ease of use</a:t>
            </a:r>
            <a:r>
              <a:rPr lang="en-US" sz="1500" i="1" dirty="0">
                <a:solidFill>
                  <a:srgbClr val="000000"/>
                </a:solidFill>
                <a:latin typeface="+mn-lt"/>
              </a:rPr>
              <a:t>.</a:t>
            </a:r>
            <a:r>
              <a:rPr lang="en-US" sz="1500" b="1" i="1" dirty="0">
                <a:solidFill>
                  <a:srgbClr val="FF0000"/>
                </a:solidFill>
                <a:latin typeface="+mn-lt"/>
              </a:rPr>
              <a:t> </a:t>
            </a:r>
            <a:endParaRPr lang="en-US" sz="1500" b="1" i="1" dirty="0">
              <a:solidFill>
                <a:srgbClr val="000000"/>
              </a:solidFill>
              <a:latin typeface="+mn-lt"/>
            </a:endParaRPr>
          </a:p>
        </p:txBody>
      </p:sp>
      <p:sp>
        <p:nvSpPr>
          <p:cNvPr id="4" name="Slide Number Placeholder 3">
            <a:extLst>
              <a:ext uri="{FF2B5EF4-FFF2-40B4-BE49-F238E27FC236}">
                <a16:creationId xmlns:a16="http://schemas.microsoft.com/office/drawing/2014/main" id="{429F37AB-7B30-78EC-A451-49CA442B5CE0}"/>
              </a:ext>
            </a:extLst>
          </p:cNvPr>
          <p:cNvSpPr>
            <a:spLocks noGrp="1"/>
          </p:cNvSpPr>
          <p:nvPr>
            <p:ph type="sldNum" sz="quarter" idx="10"/>
          </p:nvPr>
        </p:nvSpPr>
        <p:spPr/>
        <p:txBody>
          <a:bodyPr/>
          <a:lstStyle/>
          <a:p>
            <a:pPr>
              <a:defRPr/>
            </a:pPr>
            <a:fld id="{9A5A1B6C-D038-1F4B-9D4A-0999CA9BC2F2}" type="slidenum">
              <a:rPr lang="en-US" altLang="en-US" smtClean="0"/>
              <a:pPr>
                <a:defRPr/>
              </a:pPr>
              <a:t>3</a:t>
            </a:fld>
            <a:endParaRPr lang="en-US" altLang="en-US"/>
          </a:p>
        </p:txBody>
      </p:sp>
    </p:spTree>
    <p:extLst>
      <p:ext uri="{BB962C8B-B14F-4D97-AF65-F5344CB8AC3E}">
        <p14:creationId xmlns:p14="http://schemas.microsoft.com/office/powerpoint/2010/main" val="3160586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D358673-447A-0335-8C6F-19E0BE78D585}"/>
              </a:ext>
            </a:extLst>
          </p:cNvPr>
          <p:cNvSpPr>
            <a:spLocks noGrp="1"/>
          </p:cNvSpPr>
          <p:nvPr>
            <p:ph type="title"/>
          </p:nvPr>
        </p:nvSpPr>
        <p:spPr>
          <a:xfrm>
            <a:off x="2799761" y="403412"/>
            <a:ext cx="8554037" cy="1685768"/>
          </a:xfrm>
        </p:spPr>
        <p:txBody>
          <a:bodyPr/>
          <a:lstStyle/>
          <a:p>
            <a:pPr algn="ctr"/>
            <a:r>
              <a:rPr lang="en" sz="3600" b="1" dirty="0">
                <a:latin typeface="+mj-lt"/>
              </a:rPr>
              <a:t>Shift culture around the </a:t>
            </a:r>
            <a:br>
              <a:rPr lang="en" sz="3600" b="1" dirty="0">
                <a:latin typeface="+mj-lt"/>
              </a:rPr>
            </a:br>
            <a:r>
              <a:rPr lang="en" sz="3600" b="1" dirty="0">
                <a:solidFill>
                  <a:schemeClr val="accent6"/>
                </a:solidFill>
                <a:latin typeface="+mj-lt"/>
              </a:rPr>
              <a:t>student</a:t>
            </a:r>
            <a:r>
              <a:rPr lang="en" sz="3600" b="1" dirty="0">
                <a:latin typeface="+mj-lt"/>
              </a:rPr>
              <a:t> experience</a:t>
            </a:r>
            <a:endParaRPr lang="en-US" dirty="0">
              <a:latin typeface="+mj-lt"/>
            </a:endParaRPr>
          </a:p>
        </p:txBody>
      </p:sp>
      <p:sp>
        <p:nvSpPr>
          <p:cNvPr id="7" name="Content Placeholder 6">
            <a:extLst>
              <a:ext uri="{FF2B5EF4-FFF2-40B4-BE49-F238E27FC236}">
                <a16:creationId xmlns:a16="http://schemas.microsoft.com/office/drawing/2014/main" id="{EC83FCA8-8500-E0AD-C1D7-1199970F3BDF}"/>
              </a:ext>
            </a:extLst>
          </p:cNvPr>
          <p:cNvSpPr>
            <a:spLocks noGrp="1"/>
          </p:cNvSpPr>
          <p:nvPr>
            <p:ph idx="1"/>
          </p:nvPr>
        </p:nvSpPr>
        <p:spPr>
          <a:xfrm>
            <a:off x="245097" y="2516958"/>
            <a:ext cx="11849493" cy="3715030"/>
          </a:xfrm>
        </p:spPr>
        <p:txBody>
          <a:bodyPr/>
          <a:lstStyle/>
          <a:p>
            <a:pPr marL="457200" lvl="0" indent="-330200" algn="l" rtl="0">
              <a:lnSpc>
                <a:spcPct val="90000"/>
              </a:lnSpc>
              <a:spcBef>
                <a:spcPts val="0"/>
              </a:spcBef>
              <a:spcAft>
                <a:spcPts val="0"/>
              </a:spcAft>
              <a:buClr>
                <a:srgbClr val="000000"/>
              </a:buClr>
              <a:buSzPts val="1600"/>
              <a:buChar char="●"/>
            </a:pPr>
            <a:r>
              <a:rPr lang="en-US" sz="1800" dirty="0">
                <a:solidFill>
                  <a:srgbClr val="000000"/>
                </a:solidFill>
                <a:latin typeface="+mn-lt"/>
              </a:rPr>
              <a:t>Approach inclusion, diversity, equity, anti-racism, and accessibility work with a lens of </a:t>
            </a:r>
            <a:r>
              <a:rPr lang="en-US" sz="1800" b="1" dirty="0">
                <a:solidFill>
                  <a:srgbClr val="000000"/>
                </a:solidFill>
                <a:latin typeface="+mn-lt"/>
              </a:rPr>
              <a:t>empathy and humanity</a:t>
            </a:r>
            <a:endParaRPr lang="en-US" sz="1800" dirty="0">
              <a:latin typeface="+mn-lt"/>
            </a:endParaRPr>
          </a:p>
          <a:p>
            <a:pPr marL="457200" lvl="0" indent="0" algn="l" rtl="0">
              <a:lnSpc>
                <a:spcPct val="90000"/>
              </a:lnSpc>
              <a:spcBef>
                <a:spcPts val="0"/>
              </a:spcBef>
              <a:spcAft>
                <a:spcPts val="0"/>
              </a:spcAft>
              <a:buNone/>
            </a:pPr>
            <a:endParaRPr lang="en-US" sz="1800" dirty="0">
              <a:latin typeface="+mn-lt"/>
            </a:endParaRPr>
          </a:p>
          <a:p>
            <a:pPr marL="457200" lvl="0" indent="-330200" algn="l" rtl="0">
              <a:lnSpc>
                <a:spcPct val="90000"/>
              </a:lnSpc>
              <a:spcBef>
                <a:spcPts val="0"/>
              </a:spcBef>
              <a:spcAft>
                <a:spcPts val="0"/>
              </a:spcAft>
              <a:buClr>
                <a:srgbClr val="000000"/>
              </a:buClr>
              <a:buSzPts val="1600"/>
              <a:buChar char="●"/>
            </a:pPr>
            <a:r>
              <a:rPr lang="en-US" sz="1800" b="1" dirty="0">
                <a:solidFill>
                  <a:srgbClr val="000000"/>
                </a:solidFill>
                <a:latin typeface="+mn-lt"/>
              </a:rPr>
              <a:t>Self-awareness</a:t>
            </a:r>
            <a:r>
              <a:rPr lang="en-US" sz="1800" dirty="0">
                <a:solidFill>
                  <a:srgbClr val="000000"/>
                </a:solidFill>
                <a:latin typeface="+mn-lt"/>
              </a:rPr>
              <a:t> is a skill and may involve an emotional response/reaction</a:t>
            </a:r>
          </a:p>
          <a:p>
            <a:pPr marL="457200" lvl="0" indent="0" algn="l" rtl="0">
              <a:lnSpc>
                <a:spcPct val="90000"/>
              </a:lnSpc>
              <a:spcBef>
                <a:spcPts val="0"/>
              </a:spcBef>
              <a:spcAft>
                <a:spcPts val="0"/>
              </a:spcAft>
              <a:buNone/>
            </a:pPr>
            <a:endParaRPr lang="en-US" sz="1800"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dirty="0">
                <a:solidFill>
                  <a:srgbClr val="000000"/>
                </a:solidFill>
                <a:latin typeface="+mn-lt"/>
              </a:rPr>
              <a:t>We are all responsible for our own</a:t>
            </a:r>
            <a:r>
              <a:rPr lang="en-US" sz="1800" b="1" dirty="0">
                <a:solidFill>
                  <a:srgbClr val="000000"/>
                </a:solidFill>
                <a:latin typeface="+mn-lt"/>
              </a:rPr>
              <a:t> learning </a:t>
            </a:r>
          </a:p>
          <a:p>
            <a:pPr marL="457200" lvl="0" indent="0" algn="l" rtl="0">
              <a:lnSpc>
                <a:spcPct val="90000"/>
              </a:lnSpc>
              <a:spcBef>
                <a:spcPts val="0"/>
              </a:spcBef>
              <a:spcAft>
                <a:spcPts val="0"/>
              </a:spcAft>
              <a:buNone/>
            </a:pPr>
            <a:endParaRPr lang="en-US" sz="1800" b="1"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b="1" dirty="0">
                <a:solidFill>
                  <a:srgbClr val="000000"/>
                </a:solidFill>
                <a:latin typeface="+mn-lt"/>
              </a:rPr>
              <a:t>Open-mindedness </a:t>
            </a:r>
            <a:r>
              <a:rPr lang="en-US" sz="1800" dirty="0">
                <a:solidFill>
                  <a:srgbClr val="000000"/>
                </a:solidFill>
                <a:latin typeface="+mn-lt"/>
              </a:rPr>
              <a:t>and </a:t>
            </a:r>
            <a:r>
              <a:rPr lang="en-US" sz="1800" b="1" dirty="0">
                <a:solidFill>
                  <a:srgbClr val="000000"/>
                </a:solidFill>
                <a:latin typeface="+mn-lt"/>
              </a:rPr>
              <a:t>self-care </a:t>
            </a:r>
            <a:r>
              <a:rPr lang="en-US" sz="1800" dirty="0">
                <a:solidFill>
                  <a:srgbClr val="000000"/>
                </a:solidFill>
                <a:latin typeface="+mn-lt"/>
              </a:rPr>
              <a:t>are necessary components to take individual action</a:t>
            </a:r>
          </a:p>
          <a:p>
            <a:pPr marL="457200" lvl="0" indent="0" algn="l" rtl="0">
              <a:lnSpc>
                <a:spcPct val="90000"/>
              </a:lnSpc>
              <a:spcBef>
                <a:spcPts val="0"/>
              </a:spcBef>
              <a:spcAft>
                <a:spcPts val="0"/>
              </a:spcAft>
              <a:buNone/>
            </a:pPr>
            <a:endParaRPr lang="en-US" sz="1800"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b="1" dirty="0">
                <a:solidFill>
                  <a:srgbClr val="000000"/>
                </a:solidFill>
                <a:latin typeface="+mn-lt"/>
              </a:rPr>
              <a:t>Stamina</a:t>
            </a:r>
            <a:r>
              <a:rPr lang="en-US" sz="1800" dirty="0">
                <a:solidFill>
                  <a:srgbClr val="000000"/>
                </a:solidFill>
                <a:latin typeface="+mn-lt"/>
              </a:rPr>
              <a:t> and </a:t>
            </a:r>
            <a:r>
              <a:rPr lang="en-US" sz="1800" b="1" dirty="0">
                <a:solidFill>
                  <a:srgbClr val="000000"/>
                </a:solidFill>
                <a:latin typeface="+mn-lt"/>
              </a:rPr>
              <a:t>persistence</a:t>
            </a:r>
            <a:r>
              <a:rPr lang="en-US" sz="1800" dirty="0">
                <a:solidFill>
                  <a:srgbClr val="000000"/>
                </a:solidFill>
                <a:latin typeface="+mn-lt"/>
              </a:rPr>
              <a:t> through resistance</a:t>
            </a:r>
          </a:p>
          <a:p>
            <a:pPr marL="457200" lvl="0" indent="0" algn="l" rtl="0">
              <a:lnSpc>
                <a:spcPct val="90000"/>
              </a:lnSpc>
              <a:spcBef>
                <a:spcPts val="0"/>
              </a:spcBef>
              <a:spcAft>
                <a:spcPts val="0"/>
              </a:spcAft>
              <a:buNone/>
            </a:pPr>
            <a:endParaRPr lang="en-US" sz="1800"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dirty="0">
                <a:solidFill>
                  <a:srgbClr val="000000"/>
                </a:solidFill>
                <a:latin typeface="+mn-lt"/>
              </a:rPr>
              <a:t>Framework and foundations for </a:t>
            </a:r>
            <a:r>
              <a:rPr lang="en-US" sz="1800" b="1" dirty="0">
                <a:solidFill>
                  <a:srgbClr val="000000"/>
                </a:solidFill>
                <a:latin typeface="+mn-lt"/>
              </a:rPr>
              <a:t>action to integrate throughout </a:t>
            </a:r>
            <a:r>
              <a:rPr lang="en-US" sz="1800" dirty="0">
                <a:solidFill>
                  <a:srgbClr val="000000"/>
                </a:solidFill>
                <a:latin typeface="+mn-lt"/>
              </a:rPr>
              <a:t>the</a:t>
            </a:r>
            <a:r>
              <a:rPr lang="en-US" sz="1800" b="1" dirty="0">
                <a:solidFill>
                  <a:srgbClr val="000000"/>
                </a:solidFill>
                <a:latin typeface="+mn-lt"/>
              </a:rPr>
              <a:t> college/district</a:t>
            </a:r>
          </a:p>
          <a:p>
            <a:pPr marL="457200" lvl="0" indent="0" algn="l" rtl="0">
              <a:lnSpc>
                <a:spcPct val="90000"/>
              </a:lnSpc>
              <a:spcBef>
                <a:spcPts val="0"/>
              </a:spcBef>
              <a:spcAft>
                <a:spcPts val="0"/>
              </a:spcAft>
              <a:buNone/>
            </a:pPr>
            <a:endParaRPr lang="en-US" sz="1800" b="1"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b="1" dirty="0">
                <a:solidFill>
                  <a:srgbClr val="000000"/>
                </a:solidFill>
                <a:latin typeface="+mn-lt"/>
              </a:rPr>
              <a:t>Equity work is relational</a:t>
            </a:r>
            <a:r>
              <a:rPr lang="en-US" sz="1800" dirty="0">
                <a:solidFill>
                  <a:srgbClr val="000000"/>
                </a:solidFill>
                <a:latin typeface="+mn-lt"/>
              </a:rPr>
              <a:t>- recognize cultural protocols</a:t>
            </a:r>
          </a:p>
          <a:p>
            <a:pPr marL="457200" lvl="0" indent="0" algn="l" rtl="0">
              <a:lnSpc>
                <a:spcPct val="90000"/>
              </a:lnSpc>
              <a:spcBef>
                <a:spcPts val="0"/>
              </a:spcBef>
              <a:spcAft>
                <a:spcPts val="0"/>
              </a:spcAft>
              <a:buNone/>
            </a:pPr>
            <a:endParaRPr lang="en-US" sz="1800" dirty="0">
              <a:solidFill>
                <a:srgbClr val="000000"/>
              </a:solidFill>
              <a:latin typeface="+mn-lt"/>
            </a:endParaRPr>
          </a:p>
          <a:p>
            <a:pPr marL="457200" lvl="0" indent="-330200" algn="l" rtl="0">
              <a:lnSpc>
                <a:spcPct val="90000"/>
              </a:lnSpc>
              <a:spcBef>
                <a:spcPts val="0"/>
              </a:spcBef>
              <a:spcAft>
                <a:spcPts val="0"/>
              </a:spcAft>
              <a:buClr>
                <a:srgbClr val="000000"/>
              </a:buClr>
              <a:buSzPts val="1600"/>
              <a:buChar char="●"/>
            </a:pPr>
            <a:r>
              <a:rPr lang="en-US" sz="1800" dirty="0">
                <a:solidFill>
                  <a:srgbClr val="000000"/>
                </a:solidFill>
                <a:latin typeface="+mn-lt"/>
              </a:rPr>
              <a:t>What else? Your I.D.E.A.A.s…</a:t>
            </a:r>
          </a:p>
        </p:txBody>
      </p:sp>
      <p:sp>
        <p:nvSpPr>
          <p:cNvPr id="5" name="Slide Number Placeholder 4">
            <a:extLst>
              <a:ext uri="{FF2B5EF4-FFF2-40B4-BE49-F238E27FC236}">
                <a16:creationId xmlns:a16="http://schemas.microsoft.com/office/drawing/2014/main" id="{76B6E2E5-FBF0-08C8-9C74-9871EDE47EA8}"/>
              </a:ext>
            </a:extLst>
          </p:cNvPr>
          <p:cNvSpPr>
            <a:spLocks noGrp="1"/>
          </p:cNvSpPr>
          <p:nvPr>
            <p:ph type="sldNum" sz="quarter" idx="10"/>
          </p:nvPr>
        </p:nvSpPr>
        <p:spPr/>
        <p:txBody>
          <a:bodyPr/>
          <a:lstStyle/>
          <a:p>
            <a:pPr>
              <a:defRPr/>
            </a:pPr>
            <a:fld id="{D03E4FEA-D0DA-BE4D-92DF-D9D6FD4A6574}" type="slidenum">
              <a:rPr lang="en-US" altLang="en-US" smtClean="0"/>
              <a:pPr>
                <a:defRPr/>
              </a:pPr>
              <a:t>4</a:t>
            </a:fld>
            <a:endParaRPr lang="en-US" altLang="en-US"/>
          </a:p>
        </p:txBody>
      </p:sp>
    </p:spTree>
    <p:extLst>
      <p:ext uri="{BB962C8B-B14F-4D97-AF65-F5344CB8AC3E}">
        <p14:creationId xmlns:p14="http://schemas.microsoft.com/office/powerpoint/2010/main" val="783061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1277650" y="365125"/>
            <a:ext cx="10046043" cy="1325563"/>
          </a:xfrm>
        </p:spPr>
        <p:txBody>
          <a:bodyPr spcFirstLastPara="1" vert="horz" wrap="square" lIns="91433" tIns="45700" rIns="91433" bIns="45700" numCol="1" anchor="b" anchorCtr="0" compatLnSpc="1">
            <a:prstTxWarp prst="textNoShape">
              <a:avLst/>
            </a:prstTxWarp>
            <a:normAutofit/>
          </a:bodyPr>
          <a:lstStyle/>
          <a:p>
            <a:pPr algn="ctr"/>
            <a:r>
              <a:rPr lang="en-US" sz="4400" b="1" dirty="0">
                <a:latin typeface="+mj-lt"/>
              </a:rPr>
              <a:t>Opportunity AND Obligation </a:t>
            </a:r>
            <a:br>
              <a:rPr lang="en-US" sz="4400" b="1" dirty="0">
                <a:latin typeface="+mj-lt"/>
              </a:rPr>
            </a:br>
            <a:r>
              <a:rPr lang="en-US" sz="4400" b="1" dirty="0">
                <a:latin typeface="+mj-lt"/>
              </a:rPr>
              <a:t>to support I.D.E.A.A. </a:t>
            </a:r>
            <a:endParaRPr lang="en-US" sz="4400" dirty="0">
              <a:latin typeface="+mj-lt"/>
            </a:endParaRPr>
          </a:p>
        </p:txBody>
      </p:sp>
      <p:sp>
        <p:nvSpPr>
          <p:cNvPr id="109" name="Google Shape;109;p21"/>
          <p:cNvSpPr txBox="1">
            <a:spLocks noGrp="1"/>
          </p:cNvSpPr>
          <p:nvPr>
            <p:ph sz="half" idx="2"/>
          </p:nvPr>
        </p:nvSpPr>
        <p:spPr>
          <a:xfrm>
            <a:off x="1277650" y="1798320"/>
            <a:ext cx="4922537" cy="4391343"/>
          </a:xfrm>
        </p:spPr>
        <p:txBody>
          <a:bodyPr spcFirstLastPara="1" vert="horz" wrap="square" lIns="91433" tIns="45700" rIns="91433" bIns="45700" numCol="1" anchor="t" anchorCtr="0" compatLnSpc="1">
            <a:prstTxWarp prst="textNoShape">
              <a:avLst/>
            </a:prstTxWarp>
            <a:normAutofit/>
          </a:bodyPr>
          <a:lstStyle/>
          <a:p>
            <a:pPr>
              <a:buSzPts val="2000"/>
              <a:buFont typeface="Wingdings" panose="05000000000000000000" pitchFamily="2" charset="2"/>
              <a:buChar char="ü"/>
            </a:pPr>
            <a:r>
              <a:rPr lang="en-US" sz="2200" dirty="0"/>
              <a:t> Traditional views and practices- realities of a biased education</a:t>
            </a:r>
          </a:p>
          <a:p>
            <a:pPr>
              <a:buSzPts val="2000"/>
              <a:buFont typeface="Wingdings" panose="05000000000000000000" pitchFamily="2" charset="2"/>
              <a:buChar char="ü"/>
            </a:pPr>
            <a:r>
              <a:rPr lang="en-US" sz="2200" dirty="0"/>
              <a:t> IDEAA framework and mindset- </a:t>
            </a:r>
            <a:r>
              <a:rPr lang="en-US" sz="2200" i="1" dirty="0"/>
              <a:t>Teaching</a:t>
            </a:r>
            <a:r>
              <a:rPr lang="en-US" sz="2200" dirty="0"/>
              <a:t> and</a:t>
            </a:r>
            <a:r>
              <a:rPr lang="en-US" sz="2200" i="1" dirty="0"/>
              <a:t> Learning</a:t>
            </a:r>
            <a:endParaRPr lang="en-US" sz="2200" dirty="0"/>
          </a:p>
          <a:p>
            <a:pPr>
              <a:buSzPts val="2000"/>
              <a:buFont typeface="Wingdings" panose="05000000000000000000" pitchFamily="2" charset="2"/>
              <a:buChar char="ü"/>
            </a:pPr>
            <a:r>
              <a:rPr lang="en-US" sz="2200" dirty="0"/>
              <a:t> Learning/ Un-learning</a:t>
            </a:r>
          </a:p>
          <a:p>
            <a:pPr>
              <a:buSzPts val="2000"/>
              <a:buFont typeface="Wingdings" panose="05000000000000000000" pitchFamily="2" charset="2"/>
              <a:buChar char="ü"/>
            </a:pPr>
            <a:r>
              <a:rPr lang="en-US" sz="2200" dirty="0"/>
              <a:t> Student “experience”</a:t>
            </a:r>
            <a:endParaRPr lang="en-US" sz="2200" i="1" dirty="0"/>
          </a:p>
          <a:p>
            <a:pPr>
              <a:buSzPts val="2000"/>
              <a:buFont typeface="Wingdings" panose="05000000000000000000" pitchFamily="2" charset="2"/>
              <a:buChar char="ü"/>
            </a:pPr>
            <a:r>
              <a:rPr lang="en-US" sz="2200" dirty="0"/>
              <a:t> Continuum of efforts, mistakes happen</a:t>
            </a:r>
          </a:p>
          <a:p>
            <a:pPr>
              <a:buSzPts val="2000"/>
              <a:buFont typeface="Wingdings" panose="05000000000000000000" pitchFamily="2" charset="2"/>
              <a:buChar char="ü"/>
            </a:pPr>
            <a:r>
              <a:rPr lang="en-US" sz="2200" dirty="0"/>
              <a:t> Eliminate equity detours</a:t>
            </a:r>
          </a:p>
          <a:p>
            <a:pPr>
              <a:buSzPts val="2000"/>
              <a:buFont typeface="Wingdings" panose="05000000000000000000" pitchFamily="2" charset="2"/>
              <a:buChar char="ü"/>
            </a:pPr>
            <a:r>
              <a:rPr lang="en-US" sz="2200" dirty="0"/>
              <a:t> Not just doing what is familiar, but  doing what is equitable</a:t>
            </a:r>
          </a:p>
        </p:txBody>
      </p:sp>
      <p:pic>
        <p:nvPicPr>
          <p:cNvPr id="112" name="Google Shape;112;p21">
            <a:extLst>
              <a:ext uri="{C183D7F6-B498-43B3-948B-1728B52AA6E4}">
                <adec:decorative xmlns:adec="http://schemas.microsoft.com/office/drawing/2017/decorative" val="1"/>
              </a:ext>
            </a:extLst>
          </p:cNvPr>
          <p:cNvPicPr preferRelativeResize="0"/>
          <p:nvPr/>
        </p:nvPicPr>
        <p:blipFill>
          <a:blip r:embed="rId3"/>
          <a:stretch>
            <a:fillRect/>
          </a:stretch>
        </p:blipFill>
        <p:spPr>
          <a:xfrm>
            <a:off x="6388259" y="2602119"/>
            <a:ext cx="4948881" cy="2783745"/>
          </a:xfrm>
          <a:prstGeom prst="rect">
            <a:avLst/>
          </a:prstGeom>
          <a:noFill/>
          <a:ln>
            <a:noFill/>
          </a:ln>
        </p:spPr>
      </p:pic>
      <p:sp>
        <p:nvSpPr>
          <p:cNvPr id="111" name="Google Shape;111;p21"/>
          <p:cNvSpPr txBox="1">
            <a:spLocks noGrp="1"/>
          </p:cNvSpPr>
          <p:nvPr>
            <p:ph type="sldNum" sz="quarter" idx="10"/>
          </p:nvPr>
        </p:nvSpPr>
        <p:spPr>
          <a:xfrm>
            <a:off x="10437813" y="6356350"/>
            <a:ext cx="915987" cy="365125"/>
          </a:xfrm>
        </p:spPr>
        <p:txBody>
          <a:bodyPr spcFirstLastPara="1" vert="horz" wrap="square" lIns="91433" tIns="45700" rIns="0" bIns="45700" numCol="1" anchor="ctr" anchorCtr="0" compatLnSpc="1">
            <a:prstTxWarp prst="textNoShape">
              <a:avLst/>
            </a:prstTxWarp>
            <a:normAutofit/>
          </a:bodyPr>
          <a:lstStyle/>
          <a:p>
            <a:pPr>
              <a:spcBef>
                <a:spcPts val="0"/>
              </a:spcBef>
              <a:spcAft>
                <a:spcPts val="600"/>
              </a:spcAft>
            </a:pPr>
            <a:fld id="{00000000-1234-1234-1234-123412341234}" type="slidenum">
              <a:rPr lang="en"/>
              <a:pPr>
                <a:spcBef>
                  <a:spcPts val="0"/>
                </a:spcBef>
                <a:spcAft>
                  <a:spcPts val="600"/>
                </a:spcAft>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2"/>
          <p:cNvSpPr txBox="1">
            <a:spLocks noGrp="1"/>
          </p:cNvSpPr>
          <p:nvPr>
            <p:ph type="title"/>
          </p:nvPr>
        </p:nvSpPr>
        <p:spPr>
          <a:xfrm>
            <a:off x="354000" y="1644233"/>
            <a:ext cx="5393600" cy="1976400"/>
          </a:xfrm>
          <a:prstGeom prst="rect">
            <a:avLst/>
          </a:prstGeom>
          <a:noFill/>
          <a:ln>
            <a:noFill/>
          </a:ln>
        </p:spPr>
        <p:txBody>
          <a:bodyPr spcFirstLastPara="1" vert="horz" wrap="square" lIns="91433" tIns="45700" rIns="91433" bIns="45700" numCol="1" anchor="b" anchorCtr="0" compatLnSpc="1">
            <a:prstTxWarp prst="textNoShape">
              <a:avLst/>
            </a:prstTxWarp>
            <a:normAutofit/>
          </a:bodyPr>
          <a:lstStyle/>
          <a:p>
            <a:r>
              <a:rPr lang="en" sz="4133" b="1" u="sng">
                <a:solidFill>
                  <a:schemeClr val="hlink"/>
                </a:solidFill>
                <a:latin typeface="Arial"/>
                <a:ea typeface="Arial"/>
                <a:cs typeface="Arial"/>
                <a:sym typeface="Arial"/>
                <a:hlinkClick r:id="rId3"/>
              </a:rPr>
              <a:t>YOUR TURN!</a:t>
            </a:r>
            <a:endParaRPr sz="4133"/>
          </a:p>
        </p:txBody>
      </p:sp>
      <p:sp>
        <p:nvSpPr>
          <p:cNvPr id="120" name="Google Shape;120;p22"/>
          <p:cNvSpPr txBox="1">
            <a:spLocks noGrp="1"/>
          </p:cNvSpPr>
          <p:nvPr>
            <p:ph type="body" idx="2"/>
          </p:nvPr>
        </p:nvSpPr>
        <p:spPr>
          <a:xfrm>
            <a:off x="6586000" y="965433"/>
            <a:ext cx="5116000" cy="4926800"/>
          </a:xfrm>
          <a:prstGeom prst="rect">
            <a:avLst/>
          </a:prstGeom>
          <a:noFill/>
          <a:ln>
            <a:noFill/>
          </a:ln>
        </p:spPr>
        <p:txBody>
          <a:bodyPr spcFirstLastPara="1" vert="horz" wrap="square" lIns="91433" tIns="45700" rIns="91433" bIns="45700" numCol="1" anchor="t" anchorCtr="0" compatLnSpc="1">
            <a:prstTxWarp prst="textNoShape">
              <a:avLst/>
            </a:prstTxWarp>
            <a:normAutofit/>
          </a:bodyPr>
          <a:lstStyle/>
          <a:p>
            <a:pPr marL="0" indent="0">
              <a:buClr>
                <a:srgbClr val="201F1E"/>
              </a:buClr>
              <a:buNone/>
            </a:pPr>
            <a:endParaRPr sz="1867"/>
          </a:p>
          <a:p>
            <a:pPr marL="0" indent="0">
              <a:spcBef>
                <a:spcPts val="1067"/>
              </a:spcBef>
              <a:buClr>
                <a:srgbClr val="201F1E"/>
              </a:buClr>
              <a:buNone/>
            </a:pPr>
            <a:endParaRPr sz="1867" b="1" i="1">
              <a:solidFill>
                <a:srgbClr val="201F1E"/>
              </a:solidFill>
              <a:highlight>
                <a:srgbClr val="FFFFFF"/>
              </a:highlight>
            </a:endParaRPr>
          </a:p>
        </p:txBody>
      </p:sp>
      <p:sp>
        <p:nvSpPr>
          <p:cNvPr id="121" name="Google Shape;121;p22"/>
          <p:cNvSpPr txBox="1">
            <a:spLocks noGrp="1"/>
          </p:cNvSpPr>
          <p:nvPr>
            <p:ph type="sldNum" idx="12"/>
          </p:nvPr>
        </p:nvSpPr>
        <p:spPr>
          <a:xfrm>
            <a:off x="11296611" y="6217623"/>
            <a:ext cx="731600" cy="524800"/>
          </a:xfrm>
          <a:prstGeom prst="rect">
            <a:avLst/>
          </a:prstGeom>
          <a:noFill/>
          <a:ln>
            <a:noFill/>
          </a:ln>
        </p:spPr>
        <p:txBody>
          <a:bodyPr spcFirstLastPara="1" vert="horz" wrap="square" lIns="91433" tIns="45700" rIns="0" bIns="45700" numCol="1" anchor="ctr" anchorCtr="0" compatLnSpc="1">
            <a:prstTxWarp prst="textNoShape">
              <a:avLst/>
            </a:prstTxWarp>
            <a:normAutofit/>
          </a:bodyPr>
          <a:lstStyle/>
          <a:p>
            <a:pPr>
              <a:spcBef>
                <a:spcPts val="0"/>
              </a:spcBef>
              <a:spcAft>
                <a:spcPts val="0"/>
              </a:spcAft>
            </a:pPr>
            <a:fld id="{00000000-1234-1234-1234-123412341234}" type="slidenum">
              <a:rPr lang="en"/>
              <a:pPr>
                <a:spcBef>
                  <a:spcPts val="0"/>
                </a:spcBef>
                <a:spcAft>
                  <a:spcPts val="0"/>
                </a:spcAft>
              </a:pPr>
              <a:t>6</a:t>
            </a:fld>
            <a:endParaRPr/>
          </a:p>
        </p:txBody>
      </p:sp>
      <p:sp>
        <p:nvSpPr>
          <p:cNvPr id="122" name="Google Shape;122;p22"/>
          <p:cNvSpPr txBox="1">
            <a:spLocks noGrp="1"/>
          </p:cNvSpPr>
          <p:nvPr>
            <p:ph type="subTitle" idx="1"/>
          </p:nvPr>
        </p:nvSpPr>
        <p:spPr>
          <a:xfrm>
            <a:off x="354000" y="3737433"/>
            <a:ext cx="5393600" cy="2576800"/>
          </a:xfrm>
          <a:prstGeom prst="rect">
            <a:avLst/>
          </a:prstGeom>
        </p:spPr>
        <p:txBody>
          <a:bodyPr spcFirstLastPara="1" vert="horz" wrap="square" lIns="121900" tIns="121900" rIns="121900" bIns="121900" numCol="1" anchor="t" anchorCtr="0" compatLnSpc="1">
            <a:prstTxWarp prst="textNoShape">
              <a:avLst/>
            </a:prstTxWarp>
            <a:normAutofit/>
          </a:bodyPr>
          <a:lstStyle/>
          <a:p>
            <a:pPr marL="0" indent="0" algn="l">
              <a:lnSpc>
                <a:spcPct val="90000"/>
              </a:lnSpc>
            </a:pPr>
            <a:r>
              <a:rPr lang="en"/>
              <a:t> </a:t>
            </a:r>
            <a:endParaRPr/>
          </a:p>
          <a:p>
            <a:pPr marL="0" indent="0">
              <a:lnSpc>
                <a:spcPct val="90000"/>
              </a:lnSpc>
            </a:pPr>
            <a:r>
              <a:rPr lang="en"/>
              <a:t>Leadership</a:t>
            </a:r>
            <a:endParaRPr/>
          </a:p>
          <a:p>
            <a:pPr marL="0" indent="0">
              <a:lnSpc>
                <a:spcPct val="90000"/>
              </a:lnSpc>
            </a:pPr>
            <a:r>
              <a:rPr lang="en"/>
              <a:t>Empowerment </a:t>
            </a:r>
            <a:endParaRPr/>
          </a:p>
          <a:p>
            <a:pPr marL="0" indent="0">
              <a:lnSpc>
                <a:spcPct val="90000"/>
              </a:lnSpc>
              <a:buClr>
                <a:schemeClr val="lt2"/>
              </a:buClr>
              <a:buSzPts val="2000"/>
            </a:pPr>
            <a:r>
              <a:rPr lang="en"/>
              <a:t>Voice</a:t>
            </a:r>
            <a:endParaRPr/>
          </a:p>
        </p:txBody>
      </p:sp>
      <p:pic>
        <p:nvPicPr>
          <p:cNvPr id="123" name="Google Shape;123;p22"/>
          <p:cNvPicPr preferRelativeResize="0"/>
          <p:nvPr/>
        </p:nvPicPr>
        <p:blipFill>
          <a:blip r:embed="rId4">
            <a:alphaModFix/>
          </a:blip>
          <a:stretch>
            <a:fillRect/>
          </a:stretch>
        </p:blipFill>
        <p:spPr>
          <a:xfrm>
            <a:off x="6680601" y="848201"/>
            <a:ext cx="4926801" cy="49268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1277651" y="365125"/>
            <a:ext cx="10046043" cy="803799"/>
          </a:xfrm>
          <a:prstGeom prst="rect">
            <a:avLst/>
          </a:prstGeom>
          <a:noFill/>
          <a:ln>
            <a:noFill/>
          </a:ln>
        </p:spPr>
        <p:txBody>
          <a:bodyPr spcFirstLastPara="1" vert="horz" wrap="square" lIns="91433" tIns="45700" rIns="91433" bIns="45700" numCol="1" anchor="b" anchorCtr="0" compatLnSpc="1">
            <a:prstTxWarp prst="textNoShape">
              <a:avLst/>
            </a:prstTxWarp>
            <a:normAutofit/>
          </a:bodyPr>
          <a:lstStyle/>
          <a:p>
            <a:r>
              <a:rPr lang="en" sz="4400" b="1" dirty="0">
                <a:latin typeface="+mj-lt"/>
                <a:ea typeface="Arial"/>
                <a:cs typeface="Arial"/>
                <a:sym typeface="Arial"/>
              </a:rPr>
              <a:t>RESOURCES</a:t>
            </a:r>
            <a:endParaRPr sz="1467" dirty="0">
              <a:latin typeface="+mj-lt"/>
            </a:endParaRPr>
          </a:p>
        </p:txBody>
      </p:sp>
      <p:sp>
        <p:nvSpPr>
          <p:cNvPr id="129" name="Google Shape;129;p23"/>
          <p:cNvSpPr txBox="1">
            <a:spLocks noGrp="1"/>
          </p:cNvSpPr>
          <p:nvPr>
            <p:ph type="body" idx="1"/>
          </p:nvPr>
        </p:nvSpPr>
        <p:spPr>
          <a:xfrm>
            <a:off x="904973" y="1338606"/>
            <a:ext cx="10859680" cy="4879314"/>
          </a:xfrm>
          <a:prstGeom prst="rect">
            <a:avLst/>
          </a:prstGeom>
          <a:noFill/>
          <a:ln>
            <a:noFill/>
          </a:ln>
        </p:spPr>
        <p:txBody>
          <a:bodyPr spcFirstLastPara="1" vert="horz" wrap="square" lIns="91433" tIns="45700" rIns="91433" bIns="45700" numCol="1" anchor="t" anchorCtr="0" compatLnSpc="1">
            <a:prstTxWarp prst="textNoShape">
              <a:avLst/>
            </a:prstTxWarp>
            <a:normAutofit lnSpcReduction="10000"/>
          </a:bodyPr>
          <a:lstStyle/>
          <a:p>
            <a:pPr marL="237061" indent="-203195">
              <a:spcBef>
                <a:spcPts val="0"/>
              </a:spcBef>
              <a:buClr>
                <a:srgbClr val="1779BA"/>
              </a:buClr>
            </a:pPr>
            <a:r>
              <a:rPr lang="en" sz="1867" dirty="0">
                <a:latin typeface="+mn-lt"/>
              </a:rPr>
              <a:t>ASCCC PAPER: </a:t>
            </a:r>
            <a:r>
              <a:rPr lang="en" sz="1867" u="sng" dirty="0">
                <a:solidFill>
                  <a:srgbClr val="1779BA"/>
                </a:solidFill>
                <a:latin typeface="+mn-lt"/>
                <a:hlinkClick r:id="rId3">
                  <a:extLst>
                    <a:ext uri="{A12FA001-AC4F-418D-AE19-62706E023703}">
                      <ahyp:hlinkClr xmlns:ahyp="http://schemas.microsoft.com/office/drawing/2018/hyperlinkcolor" val="tx"/>
                    </a:ext>
                  </a:extLst>
                </a:hlinkClick>
              </a:rPr>
              <a:t>Going Beyond Development: Faculty Professional Learning—An Academic Senate Obligation to Promote Equity-Minded Practices that Improve Instruction and Student Success</a:t>
            </a:r>
            <a:endParaRPr lang="en" sz="1867" u="sng" dirty="0">
              <a:solidFill>
                <a:srgbClr val="1779BA"/>
              </a:solidFill>
              <a:latin typeface="+mn-lt"/>
            </a:endParaRPr>
          </a:p>
          <a:p>
            <a:pPr marL="33866" indent="0">
              <a:spcBef>
                <a:spcPts val="0"/>
              </a:spcBef>
              <a:buClr>
                <a:srgbClr val="1779BA"/>
              </a:buClr>
              <a:buNone/>
            </a:pPr>
            <a:endParaRPr sz="1867" dirty="0">
              <a:solidFill>
                <a:srgbClr val="1779BA"/>
              </a:solidFill>
              <a:latin typeface="+mn-lt"/>
            </a:endParaRPr>
          </a:p>
          <a:p>
            <a:pPr marL="237061" indent="-203195">
              <a:buClr>
                <a:srgbClr val="1779BA"/>
              </a:buClr>
            </a:pPr>
            <a:r>
              <a:rPr lang="en" sz="1867" dirty="0">
                <a:solidFill>
                  <a:schemeClr val="dk1"/>
                </a:solidFill>
                <a:latin typeface="+mn-lt"/>
              </a:rPr>
              <a:t>ASCCC PAPER</a:t>
            </a:r>
            <a:r>
              <a:rPr lang="en" sz="1867" dirty="0">
                <a:solidFill>
                  <a:srgbClr val="1779BA"/>
                </a:solidFill>
                <a:latin typeface="+mn-lt"/>
              </a:rPr>
              <a:t>: </a:t>
            </a:r>
            <a:r>
              <a:rPr lang="en" sz="1867" u="sng" dirty="0">
                <a:solidFill>
                  <a:srgbClr val="1779BA"/>
                </a:solidFill>
                <a:latin typeface="+mn-lt"/>
                <a:hlinkClick r:id="rId4">
                  <a:extLst>
                    <a:ext uri="{A12FA001-AC4F-418D-AE19-62706E023703}">
                      <ahyp:hlinkClr xmlns:ahyp="http://schemas.microsoft.com/office/drawing/2018/hyperlinkcolor" val="tx"/>
                    </a:ext>
                  </a:extLst>
                </a:hlinkClick>
              </a:rPr>
              <a:t>Anti-Racism Education in the California Community Colleges</a:t>
            </a:r>
            <a:endParaRPr lang="en" sz="1867" u="sng" dirty="0">
              <a:solidFill>
                <a:srgbClr val="1779BA"/>
              </a:solidFill>
              <a:latin typeface="+mn-lt"/>
            </a:endParaRPr>
          </a:p>
          <a:p>
            <a:pPr marL="33866" indent="0">
              <a:buClr>
                <a:srgbClr val="1779BA"/>
              </a:buClr>
              <a:buNone/>
            </a:pPr>
            <a:endParaRPr sz="1867" dirty="0">
              <a:solidFill>
                <a:srgbClr val="1779BA"/>
              </a:solidFill>
              <a:latin typeface="+mn-lt"/>
            </a:endParaRPr>
          </a:p>
          <a:p>
            <a:pPr marL="237061" indent="-203195">
              <a:buClr>
                <a:srgbClr val="1779BA"/>
              </a:buClr>
            </a:pPr>
            <a:r>
              <a:rPr lang="en" sz="1867" dirty="0">
                <a:solidFill>
                  <a:schemeClr val="dk1"/>
                </a:solidFill>
                <a:latin typeface="+mn-lt"/>
              </a:rPr>
              <a:t>ASCCC PAPER:</a:t>
            </a:r>
            <a:r>
              <a:rPr lang="en" sz="1867" dirty="0">
                <a:solidFill>
                  <a:srgbClr val="1779BA"/>
                </a:solidFill>
                <a:latin typeface="+mn-lt"/>
              </a:rPr>
              <a:t> </a:t>
            </a:r>
            <a:r>
              <a:rPr lang="en" sz="1867" u="sng" dirty="0">
                <a:solidFill>
                  <a:srgbClr val="1779BA"/>
                </a:solidFill>
                <a:latin typeface="+mn-lt"/>
                <a:hlinkClick r:id="rId5">
                  <a:extLst>
                    <a:ext uri="{A12FA001-AC4F-418D-AE19-62706E023703}">
                      <ahyp:hlinkClr xmlns:ahyp="http://schemas.microsoft.com/office/drawing/2018/hyperlinkcolor" val="tx"/>
                    </a:ext>
                  </a:extLst>
                </a:hlinkClick>
              </a:rPr>
              <a:t>Equity-Driven Systems: Student Equity and Achievement in the California Community Colleges</a:t>
            </a:r>
            <a:endParaRPr lang="en" sz="1867" u="sng" dirty="0">
              <a:solidFill>
                <a:srgbClr val="1779BA"/>
              </a:solidFill>
              <a:latin typeface="+mn-lt"/>
            </a:endParaRPr>
          </a:p>
          <a:p>
            <a:pPr marL="33866" indent="0">
              <a:buClr>
                <a:srgbClr val="1779BA"/>
              </a:buClr>
              <a:buNone/>
            </a:pPr>
            <a:endParaRPr sz="1867" dirty="0">
              <a:solidFill>
                <a:srgbClr val="1779BA"/>
              </a:solidFill>
              <a:latin typeface="+mn-lt"/>
            </a:endParaRPr>
          </a:p>
          <a:p>
            <a:pPr marL="237061" indent="-237061"/>
            <a:r>
              <a:rPr lang="en" sz="1867" dirty="0">
                <a:latin typeface="+mn-lt"/>
              </a:rPr>
              <a:t>SSCCC Anti-Racism: </a:t>
            </a:r>
            <a:r>
              <a:rPr lang="en" sz="1867" u="sng" dirty="0">
                <a:solidFill>
                  <a:schemeClr val="hlink"/>
                </a:solidFill>
                <a:latin typeface="+mn-lt"/>
                <a:hlinkClick r:id="rId6"/>
              </a:rPr>
              <a:t>A Student Plan of Action</a:t>
            </a:r>
            <a:endParaRPr lang="en" sz="1867" u="sng" dirty="0">
              <a:solidFill>
                <a:schemeClr val="hlink"/>
              </a:solidFill>
              <a:latin typeface="+mn-lt"/>
            </a:endParaRPr>
          </a:p>
          <a:p>
            <a:pPr marL="0" indent="0">
              <a:buNone/>
            </a:pPr>
            <a:endParaRPr lang="en" sz="1867" dirty="0">
              <a:latin typeface="+mn-lt"/>
            </a:endParaRPr>
          </a:p>
          <a:p>
            <a:pPr marL="237061" indent="-237061"/>
            <a:r>
              <a:rPr lang="en" sz="1867" u="sng" dirty="0">
                <a:solidFill>
                  <a:schemeClr val="hlink"/>
                </a:solidFill>
                <a:latin typeface="+mn-lt"/>
                <a:hlinkClick r:id="rId7"/>
              </a:rPr>
              <a:t>Equity in the COR</a:t>
            </a:r>
            <a:r>
              <a:rPr lang="en" sz="1867" dirty="0">
                <a:latin typeface="+mn-lt"/>
              </a:rPr>
              <a:t> </a:t>
            </a:r>
            <a:r>
              <a:rPr lang="en" sz="1867" i="1" dirty="0">
                <a:latin typeface="+mn-lt"/>
              </a:rPr>
              <a:t>Rostrum </a:t>
            </a:r>
            <a:r>
              <a:rPr lang="en" sz="1867" dirty="0">
                <a:latin typeface="+mn-lt"/>
              </a:rPr>
              <a:t>article</a:t>
            </a:r>
          </a:p>
          <a:p>
            <a:pPr marL="0" indent="0">
              <a:buNone/>
            </a:pPr>
            <a:endParaRPr sz="1867" dirty="0">
              <a:latin typeface="+mn-lt"/>
            </a:endParaRPr>
          </a:p>
          <a:p>
            <a:pPr marL="237061" indent="-237061"/>
            <a:r>
              <a:rPr lang="en" sz="1867" u="sng" dirty="0">
                <a:solidFill>
                  <a:schemeClr val="hlink"/>
                </a:solidFill>
                <a:latin typeface="+mn-lt"/>
                <a:hlinkClick r:id="rId8"/>
              </a:rPr>
              <a:t>Culture and Inclusion </a:t>
            </a:r>
            <a:r>
              <a:rPr lang="en" sz="1867" i="1" dirty="0">
                <a:latin typeface="+mn-lt"/>
              </a:rPr>
              <a:t>Rostrum </a:t>
            </a:r>
            <a:r>
              <a:rPr lang="en" sz="1867" dirty="0">
                <a:latin typeface="+mn-lt"/>
              </a:rPr>
              <a:t>article</a:t>
            </a:r>
            <a:endParaRPr sz="1867" dirty="0">
              <a:latin typeface="+mn-lt"/>
            </a:endParaRPr>
          </a:p>
        </p:txBody>
      </p:sp>
      <p:sp>
        <p:nvSpPr>
          <p:cNvPr id="130" name="Google Shape;130;p23"/>
          <p:cNvSpPr txBox="1">
            <a:spLocks noGrp="1"/>
          </p:cNvSpPr>
          <p:nvPr>
            <p:ph type="sldNum" idx="12"/>
          </p:nvPr>
        </p:nvSpPr>
        <p:spPr>
          <a:xfrm>
            <a:off x="10437813" y="6356351"/>
            <a:ext cx="915987" cy="365125"/>
          </a:xfrm>
          <a:prstGeom prst="rect">
            <a:avLst/>
          </a:prstGeom>
          <a:noFill/>
          <a:ln>
            <a:noFill/>
          </a:ln>
        </p:spPr>
        <p:txBody>
          <a:bodyPr spcFirstLastPara="1" vert="horz" wrap="square" lIns="91433" tIns="45700" rIns="0" bIns="45700" numCol="1" anchor="ctr" anchorCtr="0" compatLnSpc="1">
            <a:prstTxWarp prst="textNoShape">
              <a:avLst/>
            </a:prstTxWarp>
            <a:normAutofit/>
          </a:bodyPr>
          <a:lstStyle/>
          <a:p>
            <a:fld id="{00000000-1234-1234-1234-123412341234}" type="slidenum">
              <a:rPr lang="en" sz="1467"/>
              <a:pPr/>
              <a:t>7</a:t>
            </a:fld>
            <a:endParaRPr sz="1467"/>
          </a:p>
        </p:txBody>
      </p:sp>
    </p:spTree>
  </p:cSld>
  <p:clrMapOvr>
    <a:masterClrMapping/>
  </p:clrMapOvr>
</p:sld>
</file>

<file path=ppt/theme/theme1.xml><?xml version="1.0" encoding="utf-8"?>
<a:theme xmlns:a="http://schemas.openxmlformats.org/drawingml/2006/main" name="ASCCC Curriculum Inst. 2020 Theme">
  <a:themeElements>
    <a:clrScheme name="ASCCC FLI 2022 2">
      <a:dk1>
        <a:srgbClr val="0D0C36"/>
      </a:dk1>
      <a:lt1>
        <a:srgbClr val="FFFFFF"/>
      </a:lt1>
      <a:dk2>
        <a:srgbClr val="451083"/>
      </a:dk2>
      <a:lt2>
        <a:srgbClr val="AC1057"/>
      </a:lt2>
      <a:accent1>
        <a:srgbClr val="8220A0"/>
      </a:accent1>
      <a:accent2>
        <a:srgbClr val="FFCA40"/>
      </a:accent2>
      <a:accent3>
        <a:srgbClr val="D72352"/>
      </a:accent3>
      <a:accent4>
        <a:srgbClr val="FF6500"/>
      </a:accent4>
      <a:accent5>
        <a:srgbClr val="B14DDE"/>
      </a:accent5>
      <a:accent6>
        <a:srgbClr val="FF9115"/>
      </a:accent6>
      <a:hlink>
        <a:srgbClr val="8220A0"/>
      </a:hlink>
      <a:folHlink>
        <a:srgbClr val="822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CCC FLI 2022 ppt layout 1" id="{AD481E54-7DFF-424B-BC55-6FD15CDCDDA2}" vid="{B9D5920E-C943-DF4B-BC83-76660960D46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ASCCC FLI 2022 ppt Template 1</Template>
  <TotalTime>16</TotalTime>
  <Words>1104</Words>
  <Application>Microsoft Office PowerPoint</Application>
  <PresentationFormat>Widescreen</PresentationFormat>
  <Paragraphs>78</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Palatino</vt:lpstr>
      <vt:lpstr>Wingdings</vt:lpstr>
      <vt:lpstr>ASCCC Curriculum Inst. 2020 Theme</vt:lpstr>
      <vt:lpstr>What’s the Big IDEAA? SHIFT Happens! Angelica Campos, SSCCC Outgoing President Clemaus Tervalon, SSCCC President-Elect Michelle Velasquez Bean, ASCCC Treasurer Carrie Roberson, ASCCC At-Large Representative</vt:lpstr>
      <vt:lpstr>Today…</vt:lpstr>
      <vt:lpstr>I.D.E.A.A.  From:(CO Glossary of DEI Terms)</vt:lpstr>
      <vt:lpstr>Shift culture around the  student experience</vt:lpstr>
      <vt:lpstr>Opportunity AND Obligation  to support I.D.E.A.A. </vt:lpstr>
      <vt:lpstr>YOUR TURN!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the Big IDEAA? SHIFT Happens! Angelica Campos, SSCCC Outgoing President Clemaus Tervalon, SSCCC President-Elect Michelle Velasquez Bean, ASCCC Treasurer Carrie Roberson, ASCCC At-Large Representative</dc:title>
  <dc:creator>Carrie Roberson</dc:creator>
  <cp:lastModifiedBy>Carrie Roberson</cp:lastModifiedBy>
  <cp:revision>1</cp:revision>
  <cp:lastPrinted>2020-11-24T19:39:26Z</cp:lastPrinted>
  <dcterms:created xsi:type="dcterms:W3CDTF">2022-06-08T14:04:28Z</dcterms:created>
  <dcterms:modified xsi:type="dcterms:W3CDTF">2022-06-08T14:21:20Z</dcterms:modified>
</cp:coreProperties>
</file>