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8/18/2020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Brown Act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brief overview for Academic Senate members 8/12/2020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34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2212"/>
          <a:stretch/>
        </p:blipFill>
        <p:spPr>
          <a:xfrm>
            <a:off x="136187" y="1930404"/>
            <a:ext cx="9469631" cy="1468577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80227" y="609604"/>
            <a:ext cx="8213486" cy="1320800"/>
          </a:xfrm>
        </p:spPr>
        <p:txBody>
          <a:bodyPr/>
          <a:lstStyle/>
          <a:p>
            <a:r>
              <a:rPr lang="en-US" dirty="0" smtClean="0"/>
              <a:t>We do the work of the people in an open, public forum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84851" y="3403608"/>
            <a:ext cx="8213486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/>
              <a:t>As an agency of local government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59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people have a right 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30918"/>
            <a:ext cx="8596668" cy="144159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Be informed</a:t>
            </a:r>
          </a:p>
          <a:p>
            <a:r>
              <a:rPr lang="en-US" sz="2800" dirty="0" smtClean="0"/>
              <a:t>Access and attend meetings</a:t>
            </a:r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77334" y="3057236"/>
            <a:ext cx="8596668" cy="8312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/>
              <a:t>Three types of meetings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77333" y="3809280"/>
            <a:ext cx="9501139" cy="19357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Regularly scheduled with 72 hours notice</a:t>
            </a:r>
          </a:p>
          <a:p>
            <a:r>
              <a:rPr lang="en-US" sz="2800" dirty="0" smtClean="0"/>
              <a:t>Special meetings with 24 hours notice</a:t>
            </a:r>
          </a:p>
          <a:p>
            <a:r>
              <a:rPr lang="en-US" sz="2800" dirty="0" smtClean="0"/>
              <a:t>Emergency meeting under special drastic circumstances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4544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69456"/>
            <a:ext cx="8596668" cy="868218"/>
          </a:xfrm>
        </p:spPr>
        <p:txBody>
          <a:bodyPr/>
          <a:lstStyle/>
          <a:p>
            <a:r>
              <a:rPr lang="en-US" dirty="0" smtClean="0"/>
              <a:t>What constitutes a meeting?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064494"/>
            <a:ext cx="8596668" cy="4563544"/>
          </a:xfrm>
        </p:spPr>
        <p:txBody>
          <a:bodyPr/>
          <a:lstStyle/>
          <a:p>
            <a:r>
              <a:rPr lang="en-US" sz="2800" dirty="0" smtClean="0"/>
              <a:t>Senate meetings</a:t>
            </a:r>
          </a:p>
          <a:p>
            <a:r>
              <a:rPr lang="en-US" sz="2800" dirty="0" smtClean="0"/>
              <a:t>Standing committee meetings</a:t>
            </a:r>
          </a:p>
          <a:p>
            <a:r>
              <a:rPr lang="en-US" sz="2800" dirty="0" smtClean="0"/>
              <a:t>An email thread if a majority of members discuss senate business</a:t>
            </a:r>
          </a:p>
          <a:p>
            <a:r>
              <a:rPr lang="en-US" sz="2800" dirty="0" smtClean="0"/>
              <a:t>A series of phone conversations if a majority of members discuss senate business</a:t>
            </a:r>
          </a:p>
          <a:p>
            <a:r>
              <a:rPr lang="en-US" sz="2800" dirty="0" smtClean="0"/>
              <a:t>A group social gathering if a majority of members discuss senate business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77334" y="5159291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/>
              <a:t>Not a meeting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77334" y="5873622"/>
            <a:ext cx="8596668" cy="14415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Ad-hoc temporary committees with limited scope</a:t>
            </a:r>
          </a:p>
        </p:txBody>
      </p:sp>
    </p:spTree>
    <p:extLst>
      <p:ext uri="{BB962C8B-B14F-4D97-AF65-F5344CB8AC3E}">
        <p14:creationId xmlns:p14="http://schemas.microsoft.com/office/powerpoint/2010/main" val="301364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0582"/>
          </a:xfrm>
        </p:spPr>
        <p:txBody>
          <a:bodyPr/>
          <a:lstStyle/>
          <a:p>
            <a:r>
              <a:rPr lang="en-US" dirty="0" smtClean="0"/>
              <a:t>Agendas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87055"/>
            <a:ext cx="8596668" cy="4554307"/>
          </a:xfrm>
        </p:spPr>
        <p:txBody>
          <a:bodyPr>
            <a:normAutofit/>
          </a:bodyPr>
          <a:lstStyle/>
          <a:p>
            <a:r>
              <a:rPr lang="en-US" sz="2800" dirty="0" smtClean="0"/>
              <a:t>Must be posted publically 72 hours in advance of the meeting</a:t>
            </a:r>
          </a:p>
          <a:p>
            <a:r>
              <a:rPr lang="en-US" sz="2800" dirty="0" smtClean="0"/>
              <a:t>Must contain a brief description of business to be conducted</a:t>
            </a:r>
          </a:p>
          <a:p>
            <a:r>
              <a:rPr lang="en-US" sz="2800" dirty="0" smtClean="0"/>
              <a:t>Must not be misleading</a:t>
            </a:r>
          </a:p>
          <a:p>
            <a:r>
              <a:rPr lang="en-US" sz="2800" dirty="0" smtClean="0"/>
              <a:t>For closed sessions, must include enough detail to keep the public informed while protecting the privacy of those involved.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3003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 action can be taken on items not on the agenda, except: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Brief </a:t>
            </a:r>
            <a:r>
              <a:rPr lang="en-US" sz="2800" dirty="0"/>
              <a:t>responses to public testimony.</a:t>
            </a:r>
          </a:p>
          <a:p>
            <a:r>
              <a:rPr lang="en-US" sz="2800" dirty="0" smtClean="0"/>
              <a:t>Requests </a:t>
            </a:r>
            <a:r>
              <a:rPr lang="en-US" sz="2800" dirty="0"/>
              <a:t>for clarification from or references of matters to staff.</a:t>
            </a:r>
          </a:p>
          <a:p>
            <a:r>
              <a:rPr lang="en-US" sz="2800" dirty="0" smtClean="0"/>
              <a:t>Brief </a:t>
            </a:r>
            <a:r>
              <a:rPr lang="en-US" sz="2800" dirty="0"/>
              <a:t>reports on personal activities.</a:t>
            </a:r>
          </a:p>
          <a:p>
            <a:r>
              <a:rPr lang="en-US" sz="2800" dirty="0" smtClean="0"/>
              <a:t>When </a:t>
            </a:r>
            <a:r>
              <a:rPr lang="en-US" sz="2800" dirty="0"/>
              <a:t>there is an </a:t>
            </a:r>
            <a:r>
              <a:rPr lang="en-US" sz="2800" dirty="0" smtClean="0"/>
              <a:t>emergency.</a:t>
            </a:r>
            <a:endParaRPr lang="en-US" sz="2800" dirty="0"/>
          </a:p>
          <a:p>
            <a:r>
              <a:rPr lang="en-US" sz="2800" dirty="0" smtClean="0"/>
              <a:t>When </a:t>
            </a:r>
            <a:r>
              <a:rPr lang="en-US" sz="2800" dirty="0"/>
              <a:t>two-thirds of the legislative body agree there is a need to take immediate action on a matter about which the body could not have been aware </a:t>
            </a:r>
            <a:r>
              <a:rPr lang="en-US" sz="2800" dirty="0" smtClean="0"/>
              <a:t>earlier.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94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683</TotalTime>
  <Words>238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</vt:lpstr>
      <vt:lpstr>The Brown Act</vt:lpstr>
      <vt:lpstr>We do the work of the people in an open, public forum</vt:lpstr>
      <vt:lpstr>The people have a right to</vt:lpstr>
      <vt:lpstr>What constitutes a meeting? </vt:lpstr>
      <vt:lpstr>Agendas</vt:lpstr>
      <vt:lpstr>No action can be taken on items not on the agenda, except:</vt:lpstr>
    </vt:vector>
  </TitlesOfParts>
  <Company>College of the Canyons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Brown Act</dc:title>
  <dc:creator>Student-BYKH107</dc:creator>
  <cp:lastModifiedBy>Student-BYKH107</cp:lastModifiedBy>
  <cp:revision>9</cp:revision>
  <dcterms:created xsi:type="dcterms:W3CDTF">2020-08-12T18:25:59Z</dcterms:created>
  <dcterms:modified xsi:type="dcterms:W3CDTF">2020-08-18T20:27:20Z</dcterms:modified>
</cp:coreProperties>
</file>